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87" r:id="rId5"/>
    <p:sldId id="282" r:id="rId6"/>
    <p:sldId id="283" r:id="rId7"/>
    <p:sldId id="284" r:id="rId8"/>
    <p:sldId id="285" r:id="rId9"/>
    <p:sldId id="286" r:id="rId10"/>
    <p:sldId id="288" r:id="rId11"/>
    <p:sldId id="301" r:id="rId12"/>
    <p:sldId id="289" r:id="rId13"/>
    <p:sldId id="290" r:id="rId14"/>
    <p:sldId id="291" r:id="rId15"/>
    <p:sldId id="292" r:id="rId16"/>
    <p:sldId id="303" r:id="rId17"/>
    <p:sldId id="293" r:id="rId18"/>
    <p:sldId id="266" r:id="rId19"/>
    <p:sldId id="273" r:id="rId20"/>
    <p:sldId id="294" r:id="rId21"/>
    <p:sldId id="264" r:id="rId22"/>
    <p:sldId id="295" r:id="rId23"/>
    <p:sldId id="271" r:id="rId24"/>
    <p:sldId id="274" r:id="rId25"/>
    <p:sldId id="302" r:id="rId26"/>
    <p:sldId id="296" r:id="rId27"/>
    <p:sldId id="276" r:id="rId28"/>
    <p:sldId id="304" r:id="rId2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838E"/>
    <a:srgbClr val="3D4147"/>
    <a:srgbClr val="62697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8" d="100"/>
          <a:sy n="58" d="100"/>
        </p:scale>
        <p:origin x="744" y="8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advClick="0" advTm="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advClick="0" advTm="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advClick="0" advTm="0">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advClick="0" advTm="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a:t>单击此处编辑母版标题样式</a:t>
            </a:r>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advClick="0" advTm="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lgn="ctr">
              <a:defRPr/>
            </a:lvl1p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2019/7/30</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advClick="0" advTm="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2019/7/30</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advClick="0" advTm="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advClick="0" advTm="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2019/7/30</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advClick="0" advTm="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2019/7/30</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advClick="0" advTm="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2019/7/30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advClick="0" advTm="0">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7" name="文本框 6"/>
          <p:cNvSpPr txBox="1"/>
          <p:nvPr userDrawn="1"/>
        </p:nvSpPr>
        <p:spPr>
          <a:xfrm>
            <a:off x="3878580" y="2419350"/>
            <a:ext cx="4730115" cy="1476375"/>
          </a:xfrm>
          <a:prstGeom prst="rect">
            <a:avLst/>
          </a:prstGeom>
          <a:noFill/>
        </p:spPr>
        <p:txBody>
          <a:bodyPr wrap="square" rtlCol="0" anchor="t">
            <a:spAutoFit/>
          </a:bodyPr>
          <a:lstStyle/>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感谢您下载包图网平台上提供的</a:t>
            </a:r>
            <a:r>
              <a:rPr lang="en-US" altLang="zh-CN" dirty="0">
                <a:solidFill>
                  <a:schemeClr val="tx1">
                    <a:lumMod val="75000"/>
                    <a:lumOff val="25000"/>
                    <a:alpha val="0"/>
                  </a:schemeClr>
                </a:solidFill>
                <a:latin typeface="微软雅黑" panose="020B0503020204020204" charset="-122"/>
                <a:ea typeface="微软雅黑" panose="020B0503020204020204" charset="-122"/>
                <a:sym typeface="+mn-ea"/>
              </a:rPr>
              <a:t>PPT</a:t>
            </a:r>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作品，</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为了您和包图网以及原创作者的利益，请</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勿复制、传播、销售，否则将承担法律责</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任！包图网将对作品进行维权，按照传播</a:t>
            </a:r>
          </a:p>
          <a:p>
            <a:r>
              <a:rPr lang="zh-CN" altLang="en-US" dirty="0">
                <a:solidFill>
                  <a:schemeClr val="tx1">
                    <a:lumMod val="75000"/>
                    <a:lumOff val="25000"/>
                    <a:alpha val="0"/>
                  </a:schemeClr>
                </a:solidFill>
                <a:latin typeface="微软雅黑" panose="020B0503020204020204" charset="-122"/>
                <a:ea typeface="微软雅黑" panose="020B0503020204020204" charset="-122"/>
                <a:sym typeface="+mn-ea"/>
              </a:rPr>
              <a:t>下载次数进行十倍的索取赔偿！</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advTm="0">
    <p:randomBar dir="vert"/>
  </p:transition>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120000"/>
        </a:lnSpc>
        <a:spcBef>
          <a:spcPts val="1000"/>
        </a:spcBef>
        <a:buSzPct val="75000"/>
        <a:buFont typeface="Arial" panose="020B0604020202020204" pitchFamily="34" charset="0"/>
        <a:buChar char="•"/>
        <a:defRPr sz="2800" kern="1200">
          <a:solidFill>
            <a:schemeClr val="tx1">
              <a:lumMod val="85000"/>
              <a:lumOff val="15000"/>
            </a:schemeClr>
          </a:solidFill>
          <a:latin typeface="微软雅黑" panose="020B0503020204020204" charset="-122"/>
          <a:ea typeface="微软雅黑" panose="020B0503020204020204" charset="-122"/>
          <a:cs typeface="+mn-cs"/>
        </a:defRPr>
      </a:lvl1pPr>
      <a:lvl2pPr marL="575945" indent="-228600" algn="l" defTabSz="914400" rtl="0" eaLnBrk="1" fontAlgn="auto" latinLnBrk="0" hangingPunct="1">
        <a:lnSpc>
          <a:spcPct val="120000"/>
        </a:lnSpc>
        <a:spcBef>
          <a:spcPts val="500"/>
        </a:spcBef>
        <a:buSzPct val="75000"/>
        <a:buFont typeface="Arial" panose="020B0604020202020204" pitchFamily="34" charset="0"/>
        <a:buChar char="•"/>
        <a:defRPr sz="2200" kern="1200">
          <a:solidFill>
            <a:schemeClr val="tx1">
              <a:lumMod val="75000"/>
              <a:lumOff val="25000"/>
            </a:schemeClr>
          </a:solidFill>
          <a:latin typeface="微软雅黑" panose="020B0503020204020204" charset="-122"/>
          <a:ea typeface="微软雅黑" panose="020B0503020204020204" charset="-122"/>
          <a:cs typeface="+mn-cs"/>
        </a:defRPr>
      </a:lvl2pPr>
      <a:lvl3pPr marL="1007745" indent="-228600" algn="l" defTabSz="914400" rtl="0" eaLnBrk="1" fontAlgn="auto" latinLnBrk="0" hangingPunct="1">
        <a:lnSpc>
          <a:spcPct val="120000"/>
        </a:lnSpc>
        <a:spcBef>
          <a:spcPts val="500"/>
        </a:spcBef>
        <a:buSzPct val="75000"/>
        <a:buFont typeface="Arial" panose="020B0604020202020204" pitchFamily="34" charset="0"/>
        <a:buChar char="‒"/>
        <a:defRPr sz="2000" kern="1200">
          <a:solidFill>
            <a:schemeClr val="tx1">
              <a:lumMod val="65000"/>
              <a:lumOff val="35000"/>
            </a:schemeClr>
          </a:solidFill>
          <a:latin typeface="微软雅黑" panose="020B0503020204020204" charset="-122"/>
          <a:ea typeface="微软雅黑" panose="020B0503020204020204" charset="-122"/>
          <a:cs typeface="+mn-cs"/>
        </a:defRPr>
      </a:lvl3pPr>
      <a:lvl4pPr marL="1511935" indent="-228600" algn="l" defTabSz="914400" rtl="0" eaLnBrk="1" fontAlgn="auto" latinLnBrk="0" hangingPunct="1">
        <a:lnSpc>
          <a:spcPct val="10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4pPr>
      <a:lvl5pPr marL="1943735" indent="-228600" algn="l" defTabSz="914400" rtl="0" eaLnBrk="1" fontAlgn="auto" latinLnBrk="0" hangingPunct="1">
        <a:lnSpc>
          <a:spcPct val="9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23.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2.jpeg"/><Relationship Id="rId2" Type="http://schemas.openxmlformats.org/officeDocument/2006/relationships/tags" Target="../tags/tag2.xml"/><Relationship Id="rId16"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4.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36496"/>
            <a:ext cx="12192000" cy="6894495"/>
          </a:xfrm>
          <a:prstGeom prst="rect">
            <a:avLst/>
          </a:prstGeom>
          <a:blipFill rotWithShape="1">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628775"/>
            <a:ext cx="12192000" cy="3668395"/>
          </a:xfrm>
          <a:prstGeom prst="rect">
            <a:avLst/>
          </a:prstGeom>
          <a:solidFill>
            <a:schemeClr val="tx2">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文本框 7"/>
          <p:cNvSpPr txBox="1">
            <a:spLocks noChangeArrowheads="1"/>
          </p:cNvSpPr>
          <p:nvPr/>
        </p:nvSpPr>
        <p:spPr bwMode="auto">
          <a:xfrm>
            <a:off x="534651" y="2098301"/>
            <a:ext cx="1126462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algn="ctr" defTabSz="685800"/>
            <a:r>
              <a:rPr lang="en-US" altLang="zh-CN" sz="9600" dirty="0">
                <a:solidFill>
                  <a:schemeClr val="bg1"/>
                </a:solidFill>
                <a:latin typeface="汉仪晓波折纸体简" panose="00020600040101010101" charset="-122"/>
                <a:ea typeface="汉仪晓波折纸体简" panose="00020600040101010101" charset="-122"/>
              </a:rPr>
              <a:t>【</a:t>
            </a:r>
            <a:r>
              <a:rPr lang="zh-CN" altLang="en-US" sz="9600" dirty="0">
                <a:solidFill>
                  <a:schemeClr val="bg1"/>
                </a:solidFill>
                <a:latin typeface="方正综艺简体" panose="03000509000000000000" pitchFamily="65" charset="-122"/>
                <a:ea typeface="方正综艺简体" panose="03000509000000000000" pitchFamily="65" charset="-122"/>
              </a:rPr>
              <a:t>艺术设计作品集</a:t>
            </a:r>
            <a:r>
              <a:rPr lang="en-US" altLang="zh-CN" sz="9600" dirty="0">
                <a:solidFill>
                  <a:schemeClr val="bg1"/>
                </a:solidFill>
                <a:latin typeface="汉仪晓波折纸体简" panose="00020600040101010101" charset="-122"/>
                <a:ea typeface="汉仪晓波折纸体简" panose="00020600040101010101" charset="-122"/>
              </a:rPr>
              <a:t>】</a:t>
            </a:r>
            <a:endParaRPr lang="en-US" sz="9600" dirty="0">
              <a:solidFill>
                <a:schemeClr val="bg1"/>
              </a:solidFill>
              <a:latin typeface="汉仪晓波折纸体简" panose="00020600040101010101" charset="-122"/>
              <a:ea typeface="汉仪晓波折纸体简" panose="00020600040101010101" charset="-122"/>
            </a:endParaRPr>
          </a:p>
        </p:txBody>
      </p:sp>
      <p:sp>
        <p:nvSpPr>
          <p:cNvPr id="99" name="TextBox 15"/>
          <p:cNvSpPr txBox="1"/>
          <p:nvPr/>
        </p:nvSpPr>
        <p:spPr>
          <a:xfrm>
            <a:off x="4849256" y="4502972"/>
            <a:ext cx="2492990" cy="461665"/>
          </a:xfrm>
          <a:prstGeom prst="rect">
            <a:avLst/>
          </a:prstGeom>
          <a:solidFill>
            <a:schemeClr val="tx2">
              <a:lumMod val="75000"/>
              <a:alpha val="58000"/>
            </a:schemeClr>
          </a:solidFill>
          <a:ln>
            <a:solidFill>
              <a:schemeClr val="bg1"/>
            </a:solidFill>
          </a:ln>
          <a:effectLst/>
        </p:spPr>
        <p:txBody>
          <a:bodyPr wrap="none" rtlCol="0">
            <a:spAutoFit/>
          </a:bodyPr>
          <a:lstStyle/>
          <a:p>
            <a:pPr algn="ctr"/>
            <a:r>
              <a:rPr lang="zh-CN" altLang="en-US" sz="2400" b="1" spc="600" dirty="0">
                <a:solidFill>
                  <a:schemeClr val="bg1"/>
                </a:solidFill>
                <a:latin typeface="方正姚体" panose="02010601030101010101" pitchFamily="2" charset="-122"/>
                <a:ea typeface="方正姚体" panose="02010601030101010101" pitchFamily="2" charset="-122"/>
                <a:cs typeface="Lato Black" charset="0"/>
              </a:rPr>
              <a:t>汇报人：小北</a:t>
            </a:r>
            <a:endParaRPr lang="en-US" altLang="zh-CN" sz="2400" b="1" spc="600" dirty="0">
              <a:solidFill>
                <a:schemeClr val="bg1"/>
              </a:solidFill>
              <a:latin typeface="方正姚体" panose="02010601030101010101" pitchFamily="2" charset="-122"/>
              <a:ea typeface="方正姚体" panose="02010601030101010101" pitchFamily="2" charset="-122"/>
              <a:cs typeface="Lato Black" charset="0"/>
            </a:endParaRPr>
          </a:p>
        </p:txBody>
      </p:sp>
      <p:pic>
        <p:nvPicPr>
          <p:cNvPr id="9" name="媒体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3219" y="-441136"/>
            <a:ext cx="609600" cy="609600"/>
          </a:xfrm>
          <a:prstGeom prst="rect">
            <a:avLst/>
          </a:prstGeom>
        </p:spPr>
      </p:pic>
    </p:spTree>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9"/>
                                        </p:tgtEl>
                                      </p:cBhvr>
                                    </p:cmd>
                                  </p:childTnLst>
                                </p:cTn>
                              </p:par>
                            </p:childTnLst>
                          </p:cTn>
                        </p:par>
                        <p:par>
                          <p:cTn id="7" fill="hold">
                            <p:stCondLst>
                              <p:cond delay="0"/>
                            </p:stCondLst>
                            <p:childTnLst>
                              <p:par>
                                <p:cTn id="8" presetID="2" presetClass="entr" presetSubtype="8" fill="hold" grpId="1"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0-#ppt_w/2"/>
                                          </p:val>
                                        </p:tav>
                                        <p:tav tm="100000">
                                          <p:val>
                                            <p:strVal val="#ppt_x"/>
                                          </p:val>
                                        </p:tav>
                                      </p:tavLst>
                                    </p:anim>
                                    <p:anim calcmode="lin" valueType="num">
                                      <p:cBhvr additive="base">
                                        <p:cTn id="11" dur="10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box(in)">
                                      <p:cBhvr>
                                        <p:cTn id="15" dur="2000"/>
                                        <p:tgtEl>
                                          <p:spTgt spid="95"/>
                                        </p:tgtEl>
                                      </p:cBhvr>
                                    </p:animEffect>
                                  </p:childTnLst>
                                </p:cTn>
                              </p:par>
                            </p:childTnLst>
                          </p:cTn>
                        </p:par>
                        <p:par>
                          <p:cTn id="16" fill="hold">
                            <p:stCondLst>
                              <p:cond delay="3000"/>
                            </p:stCondLst>
                            <p:childTnLst>
                              <p:par>
                                <p:cTn id="17" presetID="42" presetClass="entr" presetSubtype="0" fill="hold" grpId="1"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1000"/>
                                        <p:tgtEl>
                                          <p:spTgt spid="99"/>
                                        </p:tgtEl>
                                      </p:cBhvr>
                                    </p:animEffect>
                                    <p:anim calcmode="lin" valueType="num">
                                      <p:cBhvr>
                                        <p:cTn id="20" dur="1000" fill="hold"/>
                                        <p:tgtEl>
                                          <p:spTgt spid="99"/>
                                        </p:tgtEl>
                                        <p:attrNameLst>
                                          <p:attrName>ppt_x</p:attrName>
                                        </p:attrNameLst>
                                      </p:cBhvr>
                                      <p:tavLst>
                                        <p:tav tm="0">
                                          <p:val>
                                            <p:strVal val="#ppt_x"/>
                                          </p:val>
                                        </p:tav>
                                        <p:tav tm="100000">
                                          <p:val>
                                            <p:strVal val="#ppt_x"/>
                                          </p:val>
                                        </p:tav>
                                      </p:tavLst>
                                    </p:anim>
                                    <p:anim calcmode="lin" valueType="num">
                                      <p:cBhvr>
                                        <p:cTn id="21" dur="1000" fill="hold"/>
                                        <p:tgtEl>
                                          <p:spTgt spid="99"/>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18" presetClass="entr" presetSubtype="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trips(downRight)">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repeatCount="indefinite" fill="hold" display="0">
                  <p:stCondLst>
                    <p:cond delay="indefinite"/>
                  </p:stCondLst>
                  <p:endCondLst>
                    <p:cond evt="onStopAudio" delay="0">
                      <p:tgtEl>
                        <p:sldTgt/>
                      </p:tgtEl>
                    </p:cond>
                  </p:endCondLst>
                </p:cTn>
                <p:tgtEl>
                  <p:spTgt spid="9"/>
                </p:tgtEl>
              </p:cMediaNode>
            </p:audio>
          </p:childTnLst>
        </p:cTn>
      </p:par>
    </p:tnLst>
    <p:bldLst>
      <p:bldP spid="10" grpId="0" bldLvl="0" animBg="1"/>
      <p:bldP spid="5" grpId="0" animBg="1"/>
      <p:bldP spid="5" grpId="1" bldLvl="0" animBg="1"/>
      <p:bldP spid="95" grpId="0"/>
      <p:bldP spid="99" grpId="0" animBg="1"/>
      <p:bldP spid="99"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367" y="1277981"/>
            <a:ext cx="4175760" cy="2609850"/>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14488" b="20213"/>
          <a:stretch/>
        </p:blipFill>
        <p:spPr>
          <a:xfrm>
            <a:off x="3218689" y="2724626"/>
            <a:ext cx="3950208" cy="2598706"/>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r="14721" b="21067"/>
          <a:stretch/>
        </p:blipFill>
        <p:spPr>
          <a:xfrm>
            <a:off x="676656" y="4654567"/>
            <a:ext cx="3724406" cy="2029968"/>
          </a:xfrm>
          <a:prstGeom prst="rect">
            <a:avLst/>
          </a:prstGeom>
        </p:spPr>
      </p:pic>
      <p:grpSp>
        <p:nvGrpSpPr>
          <p:cNvPr id="5" name="组合 4"/>
          <p:cNvGrpSpPr/>
          <p:nvPr/>
        </p:nvGrpSpPr>
        <p:grpSpPr>
          <a:xfrm>
            <a:off x="5852161" y="1574988"/>
            <a:ext cx="4047039" cy="1003334"/>
            <a:chOff x="4911768" y="1576758"/>
            <a:chExt cx="4047039" cy="1003334"/>
          </a:xfrm>
        </p:grpSpPr>
        <p:sp>
          <p:nvSpPr>
            <p:cNvPr id="6" name="矩形 5"/>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7" name="矩形 47"/>
            <p:cNvSpPr>
              <a:spLocks noChangeArrowheads="1"/>
            </p:cNvSpPr>
            <p:nvPr/>
          </p:nvSpPr>
          <p:spPr bwMode="auto">
            <a:xfrm>
              <a:off x="4911768" y="2013791"/>
              <a:ext cx="40470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grpSp>
        <p:nvGrpSpPr>
          <p:cNvPr id="8" name="组合 7"/>
          <p:cNvGrpSpPr/>
          <p:nvPr/>
        </p:nvGrpSpPr>
        <p:grpSpPr>
          <a:xfrm>
            <a:off x="7492338" y="3651233"/>
            <a:ext cx="4047039" cy="1003334"/>
            <a:chOff x="4911768" y="1576758"/>
            <a:chExt cx="4047039" cy="1003334"/>
          </a:xfrm>
        </p:grpSpPr>
        <p:sp>
          <p:nvSpPr>
            <p:cNvPr id="9" name="矩形 8"/>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10" name="矩形 47"/>
            <p:cNvSpPr>
              <a:spLocks noChangeArrowheads="1"/>
            </p:cNvSpPr>
            <p:nvPr/>
          </p:nvSpPr>
          <p:spPr bwMode="auto">
            <a:xfrm>
              <a:off x="4911768" y="2013791"/>
              <a:ext cx="40470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sp>
        <p:nvSpPr>
          <p:cNvPr id="11" name="矩形 10"/>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2428023780"/>
      </p:ext>
    </p:extLst>
  </p:cSld>
  <p:clrMapOvr>
    <a:masterClrMapping/>
  </p:clrMapOvr>
  <mc:AlternateContent xmlns:mc="http://schemas.openxmlformats.org/markup-compatibility/2006" xmlns:p14="http://schemas.microsoft.com/office/powerpoint/2010/main">
    <mc:Choice Requires="p14">
      <p:transition spd="slow" p14:dur="1500" advClick="0" advTm="0">
        <p:newsflash/>
      </p:transition>
    </mc:Choice>
    <mc:Fallback xmlns="">
      <p:transition spd="slow" advClick="0" advTm="0">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par>
                          <p:cTn id="9" fill="hold">
                            <p:stCondLst>
                              <p:cond delay="600"/>
                            </p:stCondLst>
                            <p:childTnLst>
                              <p:par>
                                <p:cTn id="10" presetID="12" presetClass="entr" presetSubtype="2" fill="hold" nodeType="afterEffect">
                                  <p:stCondLst>
                                    <p:cond delay="1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8510" b="13797"/>
          <a:stretch/>
        </p:blipFill>
        <p:spPr>
          <a:xfrm>
            <a:off x="-1453243" y="0"/>
            <a:ext cx="14149479" cy="6858000"/>
          </a:xfrm>
          <a:prstGeom prst="rect">
            <a:avLst/>
          </a:prstGeom>
        </p:spPr>
      </p:pic>
      <p:sp>
        <p:nvSpPr>
          <p:cNvPr id="5" name="矩形 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628775"/>
            <a:ext cx="12192000" cy="3668395"/>
          </a:xfrm>
          <a:prstGeom prst="rect">
            <a:avLst/>
          </a:prstGeom>
          <a:solidFill>
            <a:schemeClr val="tx2">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0" name="组合 19"/>
          <p:cNvGrpSpPr/>
          <p:nvPr/>
        </p:nvGrpSpPr>
        <p:grpSpPr>
          <a:xfrm>
            <a:off x="4209655" y="2829767"/>
            <a:ext cx="4209176" cy="710326"/>
            <a:chOff x="4150600" y="1393760"/>
            <a:chExt cx="4209176" cy="710326"/>
          </a:xfrm>
        </p:grpSpPr>
        <p:sp>
          <p:nvSpPr>
            <p:cNvPr id="21" name="圆角矩形 52"/>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2" name="椭圆 21"/>
            <p:cNvSpPr/>
            <p:nvPr/>
          </p:nvSpPr>
          <p:spPr>
            <a:xfrm>
              <a:off x="4150600" y="1393760"/>
              <a:ext cx="710326" cy="710326"/>
            </a:xfrm>
            <a:prstGeom prst="ellipse">
              <a:avLst/>
            </a:prstGeom>
            <a:solidFill>
              <a:schemeClr val="tx2">
                <a:lumMod val="75000"/>
                <a:alpha val="76000"/>
              </a:scheme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2</a:t>
              </a:r>
            </a:p>
          </p:txBody>
        </p:sp>
        <p:sp>
          <p:nvSpPr>
            <p:cNvPr id="23" name="文本框 22"/>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加入你的标题描述</a:t>
              </a:r>
            </a:p>
          </p:txBody>
        </p:sp>
      </p:grpSp>
    </p:spTree>
    <p:extLst>
      <p:ext uri="{BB962C8B-B14F-4D97-AF65-F5344CB8AC3E}">
        <p14:creationId xmlns:p14="http://schemas.microsoft.com/office/powerpoint/2010/main" val="346852565"/>
      </p:ext>
    </p:extLst>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8440" y="2405160"/>
            <a:ext cx="5852160" cy="3291840"/>
          </a:xfrm>
          <a:prstGeom prst="rect">
            <a:avLst/>
          </a:prstGeom>
        </p:spPr>
      </p:pic>
      <p:grpSp>
        <p:nvGrpSpPr>
          <p:cNvPr id="4" name="组合 3"/>
          <p:cNvGrpSpPr/>
          <p:nvPr/>
        </p:nvGrpSpPr>
        <p:grpSpPr>
          <a:xfrm>
            <a:off x="1499968" y="1639282"/>
            <a:ext cx="4047039" cy="1003334"/>
            <a:chOff x="4911768" y="1576758"/>
            <a:chExt cx="4047039" cy="1003334"/>
          </a:xfrm>
        </p:grpSpPr>
        <p:sp>
          <p:nvSpPr>
            <p:cNvPr id="5" name="矩形 4"/>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 name="矩形 47"/>
            <p:cNvSpPr>
              <a:spLocks noChangeArrowheads="1"/>
            </p:cNvSpPr>
            <p:nvPr/>
          </p:nvSpPr>
          <p:spPr bwMode="auto">
            <a:xfrm>
              <a:off x="4911768" y="2013791"/>
              <a:ext cx="40470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grpSp>
        <p:nvGrpSpPr>
          <p:cNvPr id="7" name="组合 6"/>
          <p:cNvGrpSpPr/>
          <p:nvPr/>
        </p:nvGrpSpPr>
        <p:grpSpPr>
          <a:xfrm>
            <a:off x="890722" y="4427327"/>
            <a:ext cx="2408442" cy="1240322"/>
            <a:chOff x="4911769" y="1576758"/>
            <a:chExt cx="2408442" cy="1240322"/>
          </a:xfrm>
        </p:grpSpPr>
        <p:sp>
          <p:nvSpPr>
            <p:cNvPr id="8" name="矩形 7"/>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9" name="矩形 47"/>
            <p:cNvSpPr>
              <a:spLocks noChangeArrowheads="1"/>
            </p:cNvSpPr>
            <p:nvPr/>
          </p:nvSpPr>
          <p:spPr bwMode="auto">
            <a:xfrm>
              <a:off x="4911769" y="2013791"/>
              <a:ext cx="2408442"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sp>
        <p:nvSpPr>
          <p:cNvPr id="10" name="矩形 9"/>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4065887505"/>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600"/>
                            </p:stCondLst>
                            <p:childTnLst>
                              <p:par>
                                <p:cTn id="10" presetID="12" presetClass="entr" presetSubtype="2" fill="hold" nodeType="afterEffect">
                                  <p:stCondLst>
                                    <p:cond delay="1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9626"/>
          <a:stretch/>
        </p:blipFill>
        <p:spPr>
          <a:xfrm>
            <a:off x="5625599" y="1316736"/>
            <a:ext cx="6026405" cy="3145536"/>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8533"/>
          <a:stretch/>
        </p:blipFill>
        <p:spPr>
          <a:xfrm>
            <a:off x="621792" y="3145536"/>
            <a:ext cx="5779008" cy="3071377"/>
          </a:xfrm>
          <a:prstGeom prst="rect">
            <a:avLst/>
          </a:prstGeom>
        </p:spPr>
      </p:pic>
      <p:sp>
        <p:nvSpPr>
          <p:cNvPr id="4" name="矩形 3"/>
          <p:cNvSpPr/>
          <p:nvPr/>
        </p:nvSpPr>
        <p:spPr>
          <a:xfrm>
            <a:off x="1227840" y="1727922"/>
            <a:ext cx="3791712" cy="1006429"/>
          </a:xfrm>
          <a:prstGeom prst="rect">
            <a:avLst/>
          </a:prstGeom>
        </p:spPr>
        <p:txBody>
          <a:bodyPr wrap="square">
            <a:spAutoFit/>
          </a:bodyPr>
          <a:lstStyle/>
          <a:p>
            <a:pPr>
              <a:lnSpc>
                <a:spcPct val="110000"/>
              </a:lnSpc>
              <a:spcBef>
                <a:spcPct val="0"/>
              </a:spcBef>
              <a:buNone/>
            </a:pPr>
            <a:r>
              <a:rPr lang="zh-CN" altLang="en-US" dirty="0">
                <a:solidFill>
                  <a:schemeClr val="tx1">
                    <a:lumMod val="65000"/>
                    <a:lumOff val="35000"/>
                  </a:schemeClr>
                </a:solidFill>
                <a:sym typeface="微软雅黑" pitchFamily="34" charset="-122"/>
              </a:rPr>
              <a:t>录入上述图表的综合描述说明，在此录入上述图表的综合描述说明，在此</a:t>
            </a:r>
          </a:p>
        </p:txBody>
      </p:sp>
      <p:sp>
        <p:nvSpPr>
          <p:cNvPr id="5" name="矩形 4"/>
          <p:cNvSpPr/>
          <p:nvPr/>
        </p:nvSpPr>
        <p:spPr>
          <a:xfrm>
            <a:off x="7260336" y="4988727"/>
            <a:ext cx="4023360" cy="701731"/>
          </a:xfrm>
          <a:prstGeom prst="rect">
            <a:avLst/>
          </a:prstGeom>
        </p:spPr>
        <p:txBody>
          <a:bodyPr wrap="square">
            <a:spAutoFit/>
          </a:bodyPr>
          <a:lstStyle/>
          <a:p>
            <a:pPr>
              <a:lnSpc>
                <a:spcPct val="110000"/>
              </a:lnSpc>
              <a:spcBef>
                <a:spcPct val="0"/>
              </a:spcBef>
              <a:buNone/>
            </a:pPr>
            <a:r>
              <a:rPr lang="zh-CN" altLang="en-US" dirty="0">
                <a:solidFill>
                  <a:schemeClr val="tx1">
                    <a:lumMod val="65000"/>
                    <a:lumOff val="35000"/>
                  </a:schemeClr>
                </a:solidFill>
                <a:sym typeface="微软雅黑" pitchFamily="34" charset="-122"/>
              </a:rPr>
              <a:t>录入上述图表的综合描述说明，在此录入上述图表的综合描述说明，在此</a:t>
            </a:r>
          </a:p>
        </p:txBody>
      </p:sp>
      <p:sp>
        <p:nvSpPr>
          <p:cNvPr id="6" name="矩形 5"/>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2103175533"/>
      </p:ext>
    </p:extLst>
  </p:cSld>
  <p:clrMapOvr>
    <a:masterClrMapping/>
  </p:clrMapOvr>
  <mc:AlternateContent xmlns:mc="http://schemas.openxmlformats.org/markup-compatibility/2006" xmlns:p14="http://schemas.microsoft.com/office/powerpoint/2010/main">
    <mc:Choice Requires="p14">
      <p:transition spd="slow" p14:dur="900" advClick="0" advTm="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42400" b="9600"/>
          <a:stretch/>
        </p:blipFill>
        <p:spPr>
          <a:xfrm>
            <a:off x="955010" y="2852928"/>
            <a:ext cx="10281980" cy="3291840"/>
          </a:xfrm>
          <a:prstGeom prst="rect">
            <a:avLst/>
          </a:prstGeom>
        </p:spPr>
      </p:pic>
      <p:grpSp>
        <p:nvGrpSpPr>
          <p:cNvPr id="4" name="组合 3"/>
          <p:cNvGrpSpPr/>
          <p:nvPr/>
        </p:nvGrpSpPr>
        <p:grpSpPr>
          <a:xfrm>
            <a:off x="1758930" y="1437239"/>
            <a:ext cx="8390910" cy="1714298"/>
            <a:chOff x="4911768" y="1576758"/>
            <a:chExt cx="5428254" cy="1714298"/>
          </a:xfrm>
        </p:grpSpPr>
        <p:sp>
          <p:nvSpPr>
            <p:cNvPr id="5" name="矩形 4"/>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 name="矩形 47"/>
            <p:cNvSpPr>
              <a:spLocks noChangeArrowheads="1"/>
            </p:cNvSpPr>
            <p:nvPr/>
          </p:nvSpPr>
          <p:spPr bwMode="auto">
            <a:xfrm>
              <a:off x="4911768" y="2013791"/>
              <a:ext cx="5428254" cy="12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在此录入上述图表的综录入上述图表的综合描述说明，在此录入上述图表的综合描述说明，在此</a:t>
              </a:r>
            </a:p>
            <a:p>
              <a:pPr>
                <a:lnSpc>
                  <a:spcPct val="110000"/>
                </a:lnSpc>
                <a:spcBef>
                  <a:spcPct val="0"/>
                </a:spcBef>
                <a:buNone/>
              </a:pPr>
              <a:r>
                <a:rPr lang="zh-CN" altLang="en-US" sz="1400" dirty="0">
                  <a:solidFill>
                    <a:schemeClr val="tx1">
                      <a:lumMod val="65000"/>
                      <a:lumOff val="35000"/>
                    </a:schemeClr>
                  </a:solidFill>
                  <a:sym typeface="微软雅黑" pitchFamily="34" charset="-122"/>
                </a:rPr>
                <a:t>录入上述图表的综合描述说明，在此录入上述图表的综合描述说明，在此录入上述图表的综合描述说明，在此录入上述图表的综合描述说明，在此合描述说明，在此录入上述图表的综合描述说明，在此</a:t>
              </a:r>
            </a:p>
          </p:txBody>
        </p:sp>
      </p:grpSp>
      <p:sp>
        <p:nvSpPr>
          <p:cNvPr id="7" name="矩形 6"/>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3752595302"/>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2" presetClass="entr" presetSubtype="2" fill="hold" nodeType="after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10219"/>
          <a:stretch/>
        </p:blipFill>
        <p:spPr>
          <a:xfrm>
            <a:off x="501534" y="1920588"/>
            <a:ext cx="4171084" cy="2413668"/>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b="7089"/>
          <a:stretch/>
        </p:blipFill>
        <p:spPr>
          <a:xfrm>
            <a:off x="4943856" y="1920588"/>
            <a:ext cx="4055128" cy="2354798"/>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31573" b="5866"/>
          <a:stretch/>
        </p:blipFill>
        <p:spPr>
          <a:xfrm>
            <a:off x="9270222" y="1893876"/>
            <a:ext cx="2060448" cy="2408221"/>
          </a:xfrm>
          <a:prstGeom prst="rect">
            <a:avLst/>
          </a:prstGeom>
        </p:spPr>
      </p:pic>
      <p:grpSp>
        <p:nvGrpSpPr>
          <p:cNvPr id="6" name="组合 5"/>
          <p:cNvGrpSpPr/>
          <p:nvPr/>
        </p:nvGrpSpPr>
        <p:grpSpPr>
          <a:xfrm>
            <a:off x="1685778" y="4875383"/>
            <a:ext cx="8390910" cy="1714298"/>
            <a:chOff x="4911768" y="1576758"/>
            <a:chExt cx="5428254" cy="1714298"/>
          </a:xfrm>
        </p:grpSpPr>
        <p:sp>
          <p:nvSpPr>
            <p:cNvPr id="7" name="矩形 6"/>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8" name="矩形 47"/>
            <p:cNvSpPr>
              <a:spLocks noChangeArrowheads="1"/>
            </p:cNvSpPr>
            <p:nvPr/>
          </p:nvSpPr>
          <p:spPr bwMode="auto">
            <a:xfrm>
              <a:off x="4911768" y="2013791"/>
              <a:ext cx="5428254" cy="12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在此录入上述图表的综录入上述图表的综合描述说明，在此录入上述图表的综合描述说明，在此</a:t>
              </a:r>
            </a:p>
            <a:p>
              <a:pPr>
                <a:lnSpc>
                  <a:spcPct val="110000"/>
                </a:lnSpc>
                <a:spcBef>
                  <a:spcPct val="0"/>
                </a:spcBef>
                <a:buNone/>
              </a:pPr>
              <a:r>
                <a:rPr lang="zh-CN" altLang="en-US" sz="1400" dirty="0">
                  <a:solidFill>
                    <a:schemeClr val="tx1">
                      <a:lumMod val="65000"/>
                      <a:lumOff val="35000"/>
                    </a:schemeClr>
                  </a:solidFill>
                  <a:sym typeface="微软雅黑" pitchFamily="34" charset="-122"/>
                </a:rPr>
                <a:t>录入上述图表的综合描述说明，在此录入上述图表的综合描述说明，在此录入上述图表的综合描述说明，在此录入上述图表的综合描述说明，在此合描述说明，在此录入上述图表的综合描述说明，在此</a:t>
              </a:r>
            </a:p>
          </p:txBody>
        </p:sp>
      </p:grpSp>
      <p:sp>
        <p:nvSpPr>
          <p:cNvPr id="9" name="矩形 8"/>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387662816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par>
                          <p:cTn id="14" fill="hold">
                            <p:stCondLst>
                              <p:cond delay="500"/>
                            </p:stCondLst>
                            <p:childTnLst>
                              <p:par>
                                <p:cTn id="15" presetID="12" presetClass="entr" presetSubtype="2" fill="hold" nodeType="afterEffect">
                                  <p:stCondLst>
                                    <p:cond delay="1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ppt_x</p:attrName>
                                        </p:attrNameLst>
                                      </p:cBhvr>
                                      <p:tavLst>
                                        <p:tav tm="0">
                                          <p:val>
                                            <p:strVal val="#ppt_x+#ppt_w*1.125000"/>
                                          </p:val>
                                        </p:tav>
                                        <p:tav tm="100000">
                                          <p:val>
                                            <p:strVal val="#ppt_x"/>
                                          </p:val>
                                        </p:tav>
                                      </p:tavLst>
                                    </p:anim>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8510" b="13797"/>
          <a:stretch/>
        </p:blipFill>
        <p:spPr>
          <a:xfrm>
            <a:off x="-1453243" y="0"/>
            <a:ext cx="14149479" cy="6858000"/>
          </a:xfrm>
          <a:prstGeom prst="rect">
            <a:avLst/>
          </a:prstGeom>
        </p:spPr>
      </p:pic>
      <p:sp>
        <p:nvSpPr>
          <p:cNvPr id="5" name="矩形 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628775"/>
            <a:ext cx="12192000" cy="3668395"/>
          </a:xfrm>
          <a:prstGeom prst="rect">
            <a:avLst/>
          </a:prstGeom>
          <a:solidFill>
            <a:schemeClr val="tx2">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0" name="组合 19"/>
          <p:cNvGrpSpPr/>
          <p:nvPr/>
        </p:nvGrpSpPr>
        <p:grpSpPr>
          <a:xfrm>
            <a:off x="4209655" y="2829767"/>
            <a:ext cx="4209176" cy="710326"/>
            <a:chOff x="4150600" y="1393760"/>
            <a:chExt cx="4209176" cy="710326"/>
          </a:xfrm>
        </p:grpSpPr>
        <p:sp>
          <p:nvSpPr>
            <p:cNvPr id="21" name="圆角矩形 52"/>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2" name="椭圆 21"/>
            <p:cNvSpPr/>
            <p:nvPr/>
          </p:nvSpPr>
          <p:spPr>
            <a:xfrm>
              <a:off x="4150600" y="1393760"/>
              <a:ext cx="710326" cy="710326"/>
            </a:xfrm>
            <a:prstGeom prst="ellipse">
              <a:avLst/>
            </a:prstGeom>
            <a:solidFill>
              <a:schemeClr val="tx2">
                <a:lumMod val="75000"/>
                <a:alpha val="76000"/>
              </a:scheme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3</a:t>
              </a:r>
            </a:p>
          </p:txBody>
        </p:sp>
        <p:sp>
          <p:nvSpPr>
            <p:cNvPr id="23" name="文本框 22"/>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加入你的标题描述</a:t>
              </a:r>
            </a:p>
          </p:txBody>
        </p:sp>
      </p:grpSp>
    </p:spTree>
    <p:extLst>
      <p:ext uri="{BB962C8B-B14F-4D97-AF65-F5344CB8AC3E}">
        <p14:creationId xmlns:p14="http://schemas.microsoft.com/office/powerpoint/2010/main" val="2889762193"/>
      </p:ext>
    </p:extLst>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888" y="1069848"/>
            <a:ext cx="5852160" cy="3291840"/>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28555" b="37867"/>
          <a:stretch/>
        </p:blipFill>
        <p:spPr>
          <a:xfrm>
            <a:off x="5906530" y="3093049"/>
            <a:ext cx="5907518" cy="3211007"/>
          </a:xfrm>
          <a:prstGeom prst="rect">
            <a:avLst/>
          </a:prstGeom>
        </p:spPr>
      </p:pic>
      <p:grpSp>
        <p:nvGrpSpPr>
          <p:cNvPr id="6" name="组合 5"/>
          <p:cNvGrpSpPr/>
          <p:nvPr/>
        </p:nvGrpSpPr>
        <p:grpSpPr>
          <a:xfrm>
            <a:off x="952371" y="4698553"/>
            <a:ext cx="4731739" cy="1471156"/>
            <a:chOff x="4911768" y="1576758"/>
            <a:chExt cx="3061060" cy="1471156"/>
          </a:xfrm>
        </p:grpSpPr>
        <p:sp>
          <p:nvSpPr>
            <p:cNvPr id="7" name="矩形 6"/>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8" name="矩形 47"/>
            <p:cNvSpPr>
              <a:spLocks noChangeArrowheads="1"/>
            </p:cNvSpPr>
            <p:nvPr/>
          </p:nvSpPr>
          <p:spPr bwMode="auto">
            <a:xfrm>
              <a:off x="4911768" y="2007637"/>
              <a:ext cx="3061060" cy="10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在此录入上述图表的综录入上述图表的综合描述说明，在此录入上述图表的综合描述说明，在此</a:t>
              </a:r>
            </a:p>
            <a:p>
              <a:pPr>
                <a:lnSpc>
                  <a:spcPct val="110000"/>
                </a:lnSpc>
                <a:spcBef>
                  <a:spcPct val="0"/>
                </a:spcBef>
                <a:buNone/>
              </a:pPr>
              <a:r>
                <a:rPr lang="zh-CN" altLang="en-US" sz="1400" dirty="0">
                  <a:solidFill>
                    <a:schemeClr val="tx1">
                      <a:lumMod val="65000"/>
                      <a:lumOff val="35000"/>
                    </a:schemeClr>
                  </a:solidFill>
                  <a:sym typeface="微软雅黑" pitchFamily="34" charset="-122"/>
                </a:rPr>
                <a:t>录入上述图表的综合描述说明，在此录入上述图表的综合描述</a:t>
              </a:r>
            </a:p>
          </p:txBody>
        </p:sp>
      </p:grpSp>
      <p:grpSp>
        <p:nvGrpSpPr>
          <p:cNvPr id="9" name="组合 8"/>
          <p:cNvGrpSpPr/>
          <p:nvPr/>
        </p:nvGrpSpPr>
        <p:grpSpPr>
          <a:xfrm>
            <a:off x="6838306" y="1443335"/>
            <a:ext cx="4731739" cy="1471156"/>
            <a:chOff x="4911768" y="1576758"/>
            <a:chExt cx="3061060" cy="1471156"/>
          </a:xfrm>
        </p:grpSpPr>
        <p:sp>
          <p:nvSpPr>
            <p:cNvPr id="10" name="矩形 9"/>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11" name="矩形 47"/>
            <p:cNvSpPr>
              <a:spLocks noChangeArrowheads="1"/>
            </p:cNvSpPr>
            <p:nvPr/>
          </p:nvSpPr>
          <p:spPr bwMode="auto">
            <a:xfrm>
              <a:off x="4911768" y="2007637"/>
              <a:ext cx="3061060" cy="10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在此录入上述图表的综录入上述图表的综合描述说明，在此录入上述图表的综合描述说明，在此</a:t>
              </a:r>
            </a:p>
            <a:p>
              <a:pPr>
                <a:lnSpc>
                  <a:spcPct val="110000"/>
                </a:lnSpc>
                <a:spcBef>
                  <a:spcPct val="0"/>
                </a:spcBef>
                <a:buNone/>
              </a:pPr>
              <a:r>
                <a:rPr lang="zh-CN" altLang="en-US" sz="1400" dirty="0">
                  <a:solidFill>
                    <a:schemeClr val="tx1">
                      <a:lumMod val="65000"/>
                      <a:lumOff val="35000"/>
                    </a:schemeClr>
                  </a:solidFill>
                  <a:sym typeface="微软雅黑" pitchFamily="34" charset="-122"/>
                </a:rPr>
                <a:t>录入上述图表的综合描述说明，在此录入上述图表的综合描述</a:t>
              </a:r>
            </a:p>
          </p:txBody>
        </p:sp>
      </p:grpSp>
      <p:sp>
        <p:nvSpPr>
          <p:cNvPr id="12" name="矩形 11"/>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1750684920"/>
      </p:ext>
    </p:extLst>
  </p:cSld>
  <p:clrMapOvr>
    <a:masterClrMapping/>
  </p:clrMapOvr>
  <mc:AlternateContent xmlns:mc="http://schemas.openxmlformats.org/markup-compatibility/2006" xmlns:p14="http://schemas.microsoft.com/office/powerpoint/2010/main">
    <mc:Choice Requires="p14">
      <p:transition spd="slow" p14:dur="1500" advClick="0" advTm="0">
        <p:newsflash/>
      </p:transition>
    </mc:Choice>
    <mc:Fallback xmlns="">
      <p:transition spd="slow" advClick="0" advTm="0">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par>
                          <p:cTn id="9" fill="hold">
                            <p:stCondLst>
                              <p:cond delay="600"/>
                            </p:stCondLst>
                            <p:childTnLst>
                              <p:par>
                                <p:cTn id="10" presetID="12" presetClass="entr" presetSubtype="2" fill="hold" nodeType="afterEffect">
                                  <p:stCondLst>
                                    <p:cond delay="1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PART.1</a:t>
            </a:r>
          </a:p>
        </p:txBody>
      </p:sp>
      <p:sp>
        <p:nvSpPr>
          <p:cNvPr id="19" name="矩形 18"/>
          <p:cNvSpPr/>
          <p:nvPr/>
        </p:nvSpPr>
        <p:spPr>
          <a:xfrm>
            <a:off x="396875" y="1566545"/>
            <a:ext cx="11396345" cy="4100830"/>
          </a:xfrm>
          <a:prstGeom prst="rect">
            <a:avLst/>
          </a:prstGeom>
          <a:solidFill>
            <a:srgbClr val="6269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形状 1065"/>
          <p:cNvSpPr/>
          <p:nvPr>
            <p:custDataLst>
              <p:tags r:id="rId1"/>
            </p:custDataLst>
          </p:nvPr>
        </p:nvSpPr>
        <p:spPr>
          <a:xfrm>
            <a:off x="4390553" y="2164311"/>
            <a:ext cx="3429467" cy="2374126"/>
          </a:xfrm>
          <a:prstGeom prst="rect">
            <a:avLst/>
          </a:prstGeom>
          <a:solidFill>
            <a:srgbClr val="000000">
              <a:alpha val="27000"/>
            </a:srgbClr>
          </a:solidFill>
          <a:ln w="12700">
            <a:miter lim="400000"/>
          </a:ln>
          <a:effectLst>
            <a:outerShdw blurRad="50800" dist="50800" dir="5400000" rotWithShape="0">
              <a:srgbClr val="000000"/>
            </a:outerShdw>
          </a:effectLst>
        </p:spPr>
        <p:txBody>
          <a:bodyPr lIns="22860" rIns="22860" anchor="ctr"/>
          <a:lstStyle/>
          <a:p>
            <a:pPr defTabSz="457200">
              <a:defRPr sz="1800">
                <a:solidFill>
                  <a:srgbClr val="FFFFFF"/>
                </a:solidFill>
                <a:latin typeface="Lato Thin"/>
                <a:ea typeface="Lato Thin"/>
                <a:cs typeface="Lato Thin"/>
                <a:sym typeface="Lato Thin"/>
              </a:defRPr>
            </a:pPr>
            <a:endParaRPr sz="900">
              <a:latin typeface="Playfair Display" panose="00000500000000000000" pitchFamily="50" charset="0"/>
            </a:endParaRPr>
          </a:p>
        </p:txBody>
      </p:sp>
      <p:sp>
        <p:nvSpPr>
          <p:cNvPr id="9" name="PA_形状 1068"/>
          <p:cNvSpPr/>
          <p:nvPr>
            <p:custDataLst>
              <p:tags r:id="rId2"/>
            </p:custDataLst>
          </p:nvPr>
        </p:nvSpPr>
        <p:spPr>
          <a:xfrm>
            <a:off x="5635983" y="4747230"/>
            <a:ext cx="9455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0" name="PA_形状 1069"/>
          <p:cNvSpPr/>
          <p:nvPr>
            <p:custDataLst>
              <p:tags r:id="rId3"/>
            </p:custDataLst>
          </p:nvPr>
        </p:nvSpPr>
        <p:spPr>
          <a:xfrm flipV="1">
            <a:off x="5727970" y="5143112"/>
            <a:ext cx="741121"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11" name="PA_形状 1070"/>
          <p:cNvSpPr/>
          <p:nvPr>
            <p:custDataLst>
              <p:tags r:id="rId4"/>
            </p:custDataLst>
          </p:nvPr>
        </p:nvSpPr>
        <p:spPr>
          <a:xfrm>
            <a:off x="5833413" y="5179309"/>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p>
        </p:txBody>
      </p:sp>
      <p:sp>
        <p:nvSpPr>
          <p:cNvPr id="12" name="PA_形状 1071"/>
          <p:cNvSpPr/>
          <p:nvPr>
            <p:custDataLst>
              <p:tags r:id="rId5"/>
            </p:custDataLst>
          </p:nvPr>
        </p:nvSpPr>
        <p:spPr>
          <a:xfrm>
            <a:off x="9193095" y="4747230"/>
            <a:ext cx="9455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3" name="PA_形状 1072"/>
          <p:cNvSpPr/>
          <p:nvPr>
            <p:custDataLst>
              <p:tags r:id="rId6"/>
            </p:custDataLst>
          </p:nvPr>
        </p:nvSpPr>
        <p:spPr>
          <a:xfrm flipV="1">
            <a:off x="9285082" y="5143112"/>
            <a:ext cx="741121"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14" name="PA_形状 1073"/>
          <p:cNvSpPr/>
          <p:nvPr>
            <p:custDataLst>
              <p:tags r:id="rId7"/>
            </p:custDataLst>
          </p:nvPr>
        </p:nvSpPr>
        <p:spPr>
          <a:xfrm>
            <a:off x="9390524" y="5179309"/>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p>
        </p:txBody>
      </p:sp>
      <p:sp>
        <p:nvSpPr>
          <p:cNvPr id="15" name="PA_形状 1074"/>
          <p:cNvSpPr/>
          <p:nvPr>
            <p:custDataLst>
              <p:tags r:id="rId8"/>
            </p:custDataLst>
          </p:nvPr>
        </p:nvSpPr>
        <p:spPr>
          <a:xfrm>
            <a:off x="2035721" y="4747230"/>
            <a:ext cx="1009015" cy="337185"/>
          </a:xfrm>
          <a:prstGeom prst="rect">
            <a:avLst/>
          </a:prstGeom>
          <a:ln w="12700">
            <a:miter lim="400000"/>
          </a:ln>
        </p:spPr>
        <p:txBody>
          <a:bodyPr wrap="none" lIns="22860" rIns="22860" anchor="ctr">
            <a:spAutoFit/>
          </a:bodyPr>
          <a:lstStyle>
            <a:lvl1pPr algn="ctr">
              <a:defRPr sz="3200" b="1">
                <a:solidFill>
                  <a:srgbClr val="000000"/>
                </a:solidFill>
                <a:latin typeface="Montserrat Semi Bold"/>
                <a:ea typeface="Montserrat Semi Bold"/>
                <a:cs typeface="Montserrat Semi Bold"/>
                <a:sym typeface="Montserrat Semi Bold"/>
              </a:defRPr>
            </a:lvl1pPr>
          </a:lstStyle>
          <a:p>
            <a:pPr algn="ctr"/>
            <a:r>
              <a:rPr lang="zh-CN" altLang="en-US" sz="1600" dirty="0">
                <a:solidFill>
                  <a:schemeClr val="bg1"/>
                </a:solidFill>
                <a:latin typeface="微软雅黑" panose="020B0503020204020204" charset="-122"/>
                <a:ea typeface="微软雅黑" panose="020B0503020204020204" charset="-122"/>
                <a:cs typeface="Arial" panose="020B0604020202020204" pitchFamily="34" charset="0"/>
                <a:sym typeface="+mn-ea"/>
              </a:rPr>
              <a:t>Title here</a:t>
            </a:r>
          </a:p>
        </p:txBody>
      </p:sp>
      <p:sp>
        <p:nvSpPr>
          <p:cNvPr id="16" name="PA_形状 1075"/>
          <p:cNvSpPr/>
          <p:nvPr>
            <p:custDataLst>
              <p:tags r:id="rId9"/>
            </p:custDataLst>
          </p:nvPr>
        </p:nvSpPr>
        <p:spPr>
          <a:xfrm flipV="1">
            <a:off x="2159457" y="5143112"/>
            <a:ext cx="741120" cy="1014"/>
          </a:xfrm>
          <a:prstGeom prst="line">
            <a:avLst/>
          </a:prstGeom>
          <a:ln w="6350">
            <a:solidFill>
              <a:schemeClr val="bg1"/>
            </a:solidFill>
            <a:miter/>
          </a:ln>
        </p:spPr>
        <p:txBody>
          <a:bodyPr lIns="22860" rIns="22860"/>
          <a:lstStyle/>
          <a:p>
            <a:endParaRPr sz="900">
              <a:solidFill>
                <a:schemeClr val="bg1"/>
              </a:solidFill>
              <a:latin typeface="Playfair Display" panose="00000500000000000000" pitchFamily="50" charset="0"/>
            </a:endParaRPr>
          </a:p>
        </p:txBody>
      </p:sp>
      <p:sp>
        <p:nvSpPr>
          <p:cNvPr id="17" name="PA_形状 1076"/>
          <p:cNvSpPr/>
          <p:nvPr>
            <p:custDataLst>
              <p:tags r:id="rId10"/>
            </p:custDataLst>
          </p:nvPr>
        </p:nvSpPr>
        <p:spPr>
          <a:xfrm>
            <a:off x="2264899" y="5179309"/>
            <a:ext cx="544701" cy="246221"/>
          </a:xfrm>
          <a:prstGeom prst="rect">
            <a:avLst/>
          </a:prstGeom>
          <a:ln w="12700">
            <a:miter lim="400000"/>
          </a:ln>
        </p:spPr>
        <p:txBody>
          <a:bodyPr wrap="none" lIns="22860" rIns="22860" anchor="ctr">
            <a:spAutoFit/>
          </a:bodyPr>
          <a:lstStyle>
            <a:lvl1pPr algn="ctr">
              <a:defRPr sz="2000" b="1">
                <a:latin typeface="Montserrat Semi Bold"/>
                <a:ea typeface="Montserrat Semi Bold"/>
                <a:cs typeface="Montserrat Semi Bold"/>
                <a:sym typeface="Montserrat Semi Bold"/>
              </a:defRPr>
            </a:lvl1pPr>
          </a:lstStyle>
          <a:p>
            <a:r>
              <a:rPr sz="1000">
                <a:solidFill>
                  <a:schemeClr val="bg1"/>
                </a:solidFill>
                <a:latin typeface="微软雅黑" panose="020B0503020204020204" charset="-122"/>
                <a:ea typeface="微软雅黑" panose="020B0503020204020204" charset="-122"/>
              </a:rPr>
              <a:t>Marketer</a:t>
            </a:r>
          </a:p>
        </p:txBody>
      </p:sp>
      <p:sp>
        <p:nvSpPr>
          <p:cNvPr id="18" name="PA_形状 1077"/>
          <p:cNvSpPr/>
          <p:nvPr>
            <p:custDataLst>
              <p:tags r:id="rId11"/>
            </p:custDataLst>
          </p:nvPr>
        </p:nvSpPr>
        <p:spPr>
          <a:xfrm>
            <a:off x="5819146" y="3362580"/>
            <a:ext cx="573235" cy="1"/>
          </a:xfrm>
          <a:prstGeom prst="line">
            <a:avLst/>
          </a:prstGeom>
          <a:ln w="6350">
            <a:solidFill>
              <a:srgbClr val="FFFFFF"/>
            </a:solidFill>
            <a:miter/>
          </a:ln>
        </p:spPr>
        <p:txBody>
          <a:bodyPr lIns="22860" rIns="22860"/>
          <a:lstStyle/>
          <a:p>
            <a:endParaRPr sz="900">
              <a:latin typeface="Playfair Display" panose="00000500000000000000" pitchFamily="50" charset="0"/>
            </a:endParaRPr>
          </a:p>
        </p:txBody>
      </p:sp>
      <p:sp>
        <p:nvSpPr>
          <p:cNvPr id="20" name="PA_形状 1078"/>
          <p:cNvSpPr/>
          <p:nvPr>
            <p:custDataLst>
              <p:tags r:id="rId12"/>
            </p:custDataLst>
          </p:nvPr>
        </p:nvSpPr>
        <p:spPr>
          <a:xfrm>
            <a:off x="6102498" y="3130901"/>
            <a:ext cx="1" cy="463357"/>
          </a:xfrm>
          <a:prstGeom prst="line">
            <a:avLst/>
          </a:prstGeom>
          <a:ln w="6350">
            <a:solidFill>
              <a:srgbClr val="FFFFFF"/>
            </a:solidFill>
            <a:miter/>
          </a:ln>
        </p:spPr>
        <p:txBody>
          <a:bodyPr lIns="22860" rIns="22860"/>
          <a:lstStyle/>
          <a:p>
            <a:endParaRPr sz="900">
              <a:latin typeface="Playfair Display" panose="00000500000000000000" pitchFamily="50" charset="0"/>
            </a:endParaRPr>
          </a:p>
        </p:txBody>
      </p:sp>
      <p:pic>
        <p:nvPicPr>
          <p:cNvPr id="21" name="PA_Alexander-Skarsgard-man-actor-grelcale-photo-face-hd-wallpaper.jpg" descr="C:\Users\Administrator\Desktop\壁纸002\2q-ivjbdm9i-geran-de-klerk.jpg2q-ivjbdm9i-geran-de-klerk"/>
          <p:cNvPicPr>
            <a:picLocks noChangeAspect="1"/>
          </p:cNvPicPr>
          <p:nvPr>
            <p:custDataLst>
              <p:tags r:id="rId13"/>
            </p:custDataLst>
          </p:nvPr>
        </p:nvPicPr>
        <p:blipFill>
          <a:blip r:embed="rId17"/>
          <a:srcRect/>
          <a:stretch>
            <a:fillRect/>
          </a:stretch>
        </p:blipFill>
        <p:spPr>
          <a:xfrm>
            <a:off x="953844" y="2232598"/>
            <a:ext cx="3174258" cy="2259965"/>
          </a:xfrm>
          <a:prstGeom prst="rect">
            <a:avLst/>
          </a:prstGeom>
          <a:effectLst>
            <a:outerShdw blurRad="63500" sx="102000" sy="102000" algn="ctr" rotWithShape="0">
              <a:prstClr val="black">
                <a:alpha val="40000"/>
              </a:prstClr>
            </a:outerShdw>
          </a:effectLst>
        </p:spPr>
      </p:pic>
      <p:pic>
        <p:nvPicPr>
          <p:cNvPr id="22" name="PA_black-and-white-wallpaper-12.jpg" descr="C:\Users\Administrator\Desktop\壁纸002\dhnnfjnjb7i-cristian-guanipa.jpgdhnnfjnjb7i-cristian-guanipa"/>
          <p:cNvPicPr>
            <a:picLocks noChangeAspect="1"/>
          </p:cNvPicPr>
          <p:nvPr>
            <p:custDataLst>
              <p:tags r:id="rId14"/>
            </p:custDataLst>
          </p:nvPr>
        </p:nvPicPr>
        <p:blipFill>
          <a:blip r:embed="rId18"/>
          <a:srcRect/>
          <a:stretch>
            <a:fillRect/>
          </a:stretch>
        </p:blipFill>
        <p:spPr>
          <a:xfrm>
            <a:off x="8082148" y="2306893"/>
            <a:ext cx="3167655" cy="2111375"/>
          </a:xfrm>
          <a:prstGeom prst="rect">
            <a:avLst/>
          </a:prstGeom>
          <a:effectLst>
            <a:outerShdw blurRad="63500" sx="102000" sy="102000" algn="ctr" rotWithShape="0">
              <a:prstClr val="black">
                <a:alpha val="40000"/>
              </a:prstClr>
            </a:outerShdw>
          </a:effectLst>
        </p:spPr>
      </p:pic>
      <p:pic>
        <p:nvPicPr>
          <p:cNvPr id="24" name="PA_women-fashion-grayscale-clothing-hats-white-background-emporio-armani_wallpaperswa.com_49.jpg" descr="C:\Users\Administrator\Desktop\壁纸002\3oleisytm7g-trevor-cleveland.jpg3oleisytm7g-trevor-cleveland"/>
          <p:cNvPicPr>
            <a:picLocks noChangeAspect="1"/>
          </p:cNvPicPr>
          <p:nvPr>
            <p:custDataLst>
              <p:tags r:id="rId15"/>
            </p:custDataLst>
          </p:nvPr>
        </p:nvPicPr>
        <p:blipFill>
          <a:blip r:embed="rId19"/>
          <a:srcRect/>
          <a:stretch>
            <a:fillRect/>
          </a:stretch>
        </p:blipFill>
        <p:spPr>
          <a:xfrm>
            <a:off x="4390209" y="2219263"/>
            <a:ext cx="3430868" cy="2286635"/>
          </a:xfrm>
          <a:prstGeom prst="rect">
            <a:avLst/>
          </a:prstGeom>
          <a:effectLst>
            <a:outerShdw blurRad="63500" sx="102000" sy="102000" algn="ctr" rotWithShape="0">
              <a:prstClr val="black">
                <a:alpha val="40000"/>
              </a:prstClr>
            </a:outerShdw>
          </a:effectLst>
        </p:spPr>
      </p:pic>
    </p:spTree>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4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500"/>
                            </p:stCondLst>
                            <p:childTnLst>
                              <p:par>
                                <p:cTn id="16" presetID="10" presetClass="entr" presetSubtype="0" fill="hold" grpId="0" nodeType="after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4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6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200"/>
                            </p:stCondLst>
                            <p:childTnLst>
                              <p:par>
                                <p:cTn id="32" presetID="10" presetClass="entr" presetSubtype="0" fill="hold" grpId="0" nodeType="afterEffect">
                                  <p:stCondLst>
                                    <p:cond delay="2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8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1900"/>
                            </p:stCondLst>
                            <p:childTnLst>
                              <p:par>
                                <p:cTn id="48" presetID="10" presetClass="entr" presetSubtype="0" fill="hold" nodeType="afterEffect">
                                  <p:stCondLst>
                                    <p:cond delay="2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60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nodeType="withEffect">
                                  <p:stCondLst>
                                    <p:cond delay="8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8" grpId="0" bldLvl="0" animBg="1" autoUpdateAnimBg="0"/>
      <p:bldP spid="9" grpId="0" animBg="1" autoUpdateAnimBg="0"/>
      <p:bldP spid="10" grpId="0" bldLvl="0" animBg="1"/>
      <p:bldP spid="11" grpId="0" animBg="1" autoUpdateAnimBg="0"/>
      <p:bldP spid="12" grpId="0" animBg="1"/>
      <p:bldP spid="13" grpId="0" bldLvl="0" animBg="1" autoUpdateAnimBg="0"/>
      <p:bldP spid="14" grpId="0" animBg="1" autoUpdateAnimBg="0"/>
      <p:bldP spid="15" grpId="0" animBg="1"/>
      <p:bldP spid="16" grpId="0" bldLvl="0" animBg="1" autoUpdateAnimBg="0"/>
      <p:bldP spid="17" grpId="0" animBg="1"/>
      <p:bldP spid="18" grpId="0" bldLvl="0" animBg="1" autoUpdateAnimBg="0"/>
      <p:bldP spid="20" grpId="0" bldLvl="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pic>
        <p:nvPicPr>
          <p:cNvPr id="1587" name="PA_photo-1441984344779-4716bd9e6b04.jpg" descr="C:\Users\Administrator\Desktop\壁纸002\2mn0bxrnr34-afonso-coutinho.jpg2mn0bxrnr34-afonso-coutinho"/>
          <p:cNvPicPr>
            <a:picLocks noGrp="1" noChangeAspect="1"/>
          </p:cNvPicPr>
          <p:nvPr>
            <p:custDataLst>
              <p:tags r:id="rId1"/>
            </p:custDataLst>
          </p:nvPr>
        </p:nvPicPr>
        <p:blipFill>
          <a:blip r:embed="rId3"/>
          <a:srcRect/>
          <a:stretch>
            <a:fillRect/>
          </a:stretch>
        </p:blipFill>
        <p:spPr>
          <a:xfrm>
            <a:off x="685800" y="670560"/>
            <a:ext cx="4681220" cy="5516245"/>
          </a:xfrm>
          <a:custGeom>
            <a:avLst/>
            <a:gdLst/>
            <a:ahLst/>
            <a:cxnLst>
              <a:cxn ang="0">
                <a:pos x="wd2" y="hd2"/>
              </a:cxn>
              <a:cxn ang="5400000">
                <a:pos x="wd2" y="hd2"/>
              </a:cxn>
              <a:cxn ang="10800000">
                <a:pos x="wd2" y="hd2"/>
              </a:cxn>
              <a:cxn ang="16200000">
                <a:pos x="wd2" y="hd2"/>
              </a:cxn>
              <a:cxn ang="0">
                <a:pos x="wd2" y="hd2"/>
              </a:cxn>
              <a:cxn ang="5400000">
                <a:pos x="wd2" y="hd2"/>
              </a:cxn>
              <a:cxn ang="10800000">
                <a:pos x="wd2" y="hd2"/>
              </a:cxn>
              <a:cxn ang="16200000">
                <a:pos x="wd2" y="hd2"/>
              </a:cxn>
            </a:cxnLst>
            <a:rect l="0" t="0" r="r" b="b"/>
            <a:pathLst>
              <a:path w="21446" h="21559" extrusionOk="0">
                <a:moveTo>
                  <a:pt x="17678" y="4"/>
                </a:moveTo>
                <a:cubicBezTo>
                  <a:pt x="17588" y="11"/>
                  <a:pt x="17499" y="25"/>
                  <a:pt x="17409" y="48"/>
                </a:cubicBezTo>
                <a:lnTo>
                  <a:pt x="0" y="4535"/>
                </a:lnTo>
                <a:lnTo>
                  <a:pt x="0" y="7016"/>
                </a:lnTo>
                <a:lnTo>
                  <a:pt x="18162" y="2335"/>
                </a:lnTo>
                <a:cubicBezTo>
                  <a:pt x="18876" y="2151"/>
                  <a:pt x="19285" y="1490"/>
                  <a:pt x="19078" y="858"/>
                </a:cubicBezTo>
                <a:cubicBezTo>
                  <a:pt x="18896" y="306"/>
                  <a:pt x="18301" y="-41"/>
                  <a:pt x="17678" y="4"/>
                </a:cubicBezTo>
                <a:close/>
                <a:moveTo>
                  <a:pt x="18264" y="3569"/>
                </a:moveTo>
                <a:cubicBezTo>
                  <a:pt x="18175" y="3576"/>
                  <a:pt x="18085" y="3590"/>
                  <a:pt x="17996" y="3613"/>
                </a:cubicBezTo>
                <a:lnTo>
                  <a:pt x="0" y="8251"/>
                </a:lnTo>
                <a:lnTo>
                  <a:pt x="0" y="10714"/>
                </a:lnTo>
                <a:lnTo>
                  <a:pt x="197" y="10682"/>
                </a:lnTo>
                <a:lnTo>
                  <a:pt x="18748" y="5900"/>
                </a:lnTo>
                <a:cubicBezTo>
                  <a:pt x="19462" y="5716"/>
                  <a:pt x="19872" y="5055"/>
                  <a:pt x="19664" y="4423"/>
                </a:cubicBezTo>
                <a:cubicBezTo>
                  <a:pt x="19482" y="3871"/>
                  <a:pt x="18888" y="3524"/>
                  <a:pt x="18264" y="3569"/>
                </a:cubicBezTo>
                <a:close/>
                <a:moveTo>
                  <a:pt x="18834" y="7039"/>
                </a:moveTo>
                <a:cubicBezTo>
                  <a:pt x="18745" y="7046"/>
                  <a:pt x="18656" y="7060"/>
                  <a:pt x="18567" y="7083"/>
                </a:cubicBezTo>
                <a:lnTo>
                  <a:pt x="83" y="11847"/>
                </a:lnTo>
                <a:lnTo>
                  <a:pt x="0" y="11876"/>
                </a:lnTo>
                <a:lnTo>
                  <a:pt x="0" y="14106"/>
                </a:lnTo>
                <a:lnTo>
                  <a:pt x="49" y="14125"/>
                </a:lnTo>
                <a:cubicBezTo>
                  <a:pt x="295" y="14195"/>
                  <a:pt x="568" y="14203"/>
                  <a:pt x="836" y="14134"/>
                </a:cubicBezTo>
                <a:lnTo>
                  <a:pt x="19319" y="9370"/>
                </a:lnTo>
                <a:cubicBezTo>
                  <a:pt x="20033" y="9186"/>
                  <a:pt x="20443" y="8525"/>
                  <a:pt x="20235" y="7893"/>
                </a:cubicBezTo>
                <a:cubicBezTo>
                  <a:pt x="20053" y="7341"/>
                  <a:pt x="19458" y="6994"/>
                  <a:pt x="18834" y="7039"/>
                </a:cubicBezTo>
                <a:close/>
                <a:moveTo>
                  <a:pt x="19421" y="10604"/>
                </a:moveTo>
                <a:cubicBezTo>
                  <a:pt x="19332" y="10611"/>
                  <a:pt x="19242" y="10625"/>
                  <a:pt x="19153" y="10648"/>
                </a:cubicBezTo>
                <a:lnTo>
                  <a:pt x="0" y="15584"/>
                </a:lnTo>
                <a:lnTo>
                  <a:pt x="0" y="17869"/>
                </a:lnTo>
                <a:lnTo>
                  <a:pt x="219" y="17912"/>
                </a:lnTo>
                <a:cubicBezTo>
                  <a:pt x="392" y="17930"/>
                  <a:pt x="572" y="17918"/>
                  <a:pt x="751" y="17872"/>
                </a:cubicBezTo>
                <a:lnTo>
                  <a:pt x="19906" y="12935"/>
                </a:lnTo>
                <a:cubicBezTo>
                  <a:pt x="20620" y="12751"/>
                  <a:pt x="21029" y="12090"/>
                  <a:pt x="20821" y="11458"/>
                </a:cubicBezTo>
                <a:cubicBezTo>
                  <a:pt x="20639" y="10906"/>
                  <a:pt x="20045" y="10559"/>
                  <a:pt x="19421" y="10604"/>
                </a:cubicBezTo>
                <a:close/>
                <a:moveTo>
                  <a:pt x="19992" y="14074"/>
                </a:moveTo>
                <a:cubicBezTo>
                  <a:pt x="19903" y="14081"/>
                  <a:pt x="19813" y="14095"/>
                  <a:pt x="19724" y="14118"/>
                </a:cubicBezTo>
                <a:lnTo>
                  <a:pt x="0" y="19202"/>
                </a:lnTo>
                <a:lnTo>
                  <a:pt x="0" y="21559"/>
                </a:lnTo>
                <a:lnTo>
                  <a:pt x="480" y="21559"/>
                </a:lnTo>
                <a:lnTo>
                  <a:pt x="20476" y="16405"/>
                </a:lnTo>
                <a:cubicBezTo>
                  <a:pt x="21190" y="16221"/>
                  <a:pt x="21600" y="15560"/>
                  <a:pt x="21392" y="14928"/>
                </a:cubicBezTo>
                <a:cubicBezTo>
                  <a:pt x="21210" y="14376"/>
                  <a:pt x="20616" y="14029"/>
                  <a:pt x="19992" y="14074"/>
                </a:cubicBezTo>
                <a:close/>
              </a:path>
              <a:path w="21446" h="21559" extrusionOk="0">
                <a:moveTo>
                  <a:pt x="17678" y="4"/>
                </a:moveTo>
                <a:cubicBezTo>
                  <a:pt x="17588" y="11"/>
                  <a:pt x="17499" y="25"/>
                  <a:pt x="17409" y="48"/>
                </a:cubicBezTo>
                <a:lnTo>
                  <a:pt x="0" y="4535"/>
                </a:lnTo>
                <a:lnTo>
                  <a:pt x="0" y="7016"/>
                </a:lnTo>
                <a:lnTo>
                  <a:pt x="18162" y="2335"/>
                </a:lnTo>
                <a:cubicBezTo>
                  <a:pt x="18876" y="2151"/>
                  <a:pt x="19285" y="1490"/>
                  <a:pt x="19078" y="858"/>
                </a:cubicBezTo>
                <a:cubicBezTo>
                  <a:pt x="18896" y="306"/>
                  <a:pt x="18301" y="-41"/>
                  <a:pt x="17678" y="4"/>
                </a:cubicBezTo>
                <a:close/>
                <a:moveTo>
                  <a:pt x="18264" y="3569"/>
                </a:moveTo>
                <a:cubicBezTo>
                  <a:pt x="18175" y="3576"/>
                  <a:pt x="18085" y="3590"/>
                  <a:pt x="17996" y="3613"/>
                </a:cubicBezTo>
                <a:lnTo>
                  <a:pt x="0" y="8251"/>
                </a:lnTo>
                <a:lnTo>
                  <a:pt x="0" y="10714"/>
                </a:lnTo>
                <a:lnTo>
                  <a:pt x="197" y="10682"/>
                </a:lnTo>
                <a:lnTo>
                  <a:pt x="18748" y="5900"/>
                </a:lnTo>
                <a:cubicBezTo>
                  <a:pt x="19462" y="5716"/>
                  <a:pt x="19872" y="5055"/>
                  <a:pt x="19664" y="4423"/>
                </a:cubicBezTo>
                <a:cubicBezTo>
                  <a:pt x="19482" y="3871"/>
                  <a:pt x="18888" y="3524"/>
                  <a:pt x="18264" y="3569"/>
                </a:cubicBezTo>
                <a:close/>
                <a:moveTo>
                  <a:pt x="18834" y="7039"/>
                </a:moveTo>
                <a:cubicBezTo>
                  <a:pt x="18745" y="7046"/>
                  <a:pt x="18656" y="7060"/>
                  <a:pt x="18567" y="7083"/>
                </a:cubicBezTo>
                <a:lnTo>
                  <a:pt x="83" y="11847"/>
                </a:lnTo>
                <a:lnTo>
                  <a:pt x="0" y="11876"/>
                </a:lnTo>
                <a:lnTo>
                  <a:pt x="0" y="14106"/>
                </a:lnTo>
                <a:lnTo>
                  <a:pt x="49" y="14125"/>
                </a:lnTo>
                <a:cubicBezTo>
                  <a:pt x="295" y="14195"/>
                  <a:pt x="568" y="14203"/>
                  <a:pt x="836" y="14134"/>
                </a:cubicBezTo>
                <a:lnTo>
                  <a:pt x="19319" y="9370"/>
                </a:lnTo>
                <a:cubicBezTo>
                  <a:pt x="20033" y="9186"/>
                  <a:pt x="20443" y="8525"/>
                  <a:pt x="20235" y="7893"/>
                </a:cubicBezTo>
                <a:cubicBezTo>
                  <a:pt x="20053" y="7341"/>
                  <a:pt x="19458" y="6994"/>
                  <a:pt x="18834" y="7039"/>
                </a:cubicBezTo>
                <a:close/>
                <a:moveTo>
                  <a:pt x="19421" y="10604"/>
                </a:moveTo>
                <a:cubicBezTo>
                  <a:pt x="19332" y="10611"/>
                  <a:pt x="19242" y="10625"/>
                  <a:pt x="19153" y="10648"/>
                </a:cubicBezTo>
                <a:lnTo>
                  <a:pt x="0" y="15584"/>
                </a:lnTo>
                <a:lnTo>
                  <a:pt x="0" y="17869"/>
                </a:lnTo>
                <a:lnTo>
                  <a:pt x="219" y="17912"/>
                </a:lnTo>
                <a:cubicBezTo>
                  <a:pt x="392" y="17930"/>
                  <a:pt x="572" y="17918"/>
                  <a:pt x="751" y="17872"/>
                </a:cubicBezTo>
                <a:lnTo>
                  <a:pt x="19906" y="12935"/>
                </a:lnTo>
                <a:cubicBezTo>
                  <a:pt x="20620" y="12751"/>
                  <a:pt x="21029" y="12090"/>
                  <a:pt x="20821" y="11458"/>
                </a:cubicBezTo>
                <a:cubicBezTo>
                  <a:pt x="20639" y="10906"/>
                  <a:pt x="20045" y="10559"/>
                  <a:pt x="19421" y="10604"/>
                </a:cubicBezTo>
                <a:close/>
                <a:moveTo>
                  <a:pt x="19992" y="14074"/>
                </a:moveTo>
                <a:cubicBezTo>
                  <a:pt x="19903" y="14081"/>
                  <a:pt x="19813" y="14095"/>
                  <a:pt x="19724" y="14118"/>
                </a:cubicBezTo>
                <a:lnTo>
                  <a:pt x="0" y="19202"/>
                </a:lnTo>
                <a:lnTo>
                  <a:pt x="0" y="21559"/>
                </a:lnTo>
                <a:lnTo>
                  <a:pt x="480" y="21559"/>
                </a:lnTo>
                <a:lnTo>
                  <a:pt x="20476" y="16405"/>
                </a:lnTo>
                <a:cubicBezTo>
                  <a:pt x="21190" y="16221"/>
                  <a:pt x="21600" y="15560"/>
                  <a:pt x="21392" y="14928"/>
                </a:cubicBezTo>
                <a:cubicBezTo>
                  <a:pt x="21210" y="14376"/>
                  <a:pt x="20616" y="14029"/>
                  <a:pt x="19992" y="14074"/>
                </a:cubicBezTo>
                <a:close/>
              </a:path>
            </a:pathLst>
          </a:custGeom>
        </p:spPr>
      </p:pic>
      <p:grpSp>
        <p:nvGrpSpPr>
          <p:cNvPr id="18" name="组合 17"/>
          <p:cNvGrpSpPr/>
          <p:nvPr/>
        </p:nvGrpSpPr>
        <p:grpSpPr>
          <a:xfrm>
            <a:off x="6447790" y="2209165"/>
            <a:ext cx="3047365" cy="3278392"/>
            <a:chOff x="5394700" y="1317507"/>
            <a:chExt cx="2444433" cy="3278694"/>
          </a:xfrm>
        </p:grpSpPr>
        <p:sp>
          <p:nvSpPr>
            <p:cNvPr id="19" name="TextBox 19"/>
            <p:cNvSpPr txBox="1"/>
            <p:nvPr/>
          </p:nvSpPr>
          <p:spPr>
            <a:xfrm>
              <a:off x="5394700" y="1317507"/>
              <a:ext cx="2444433" cy="39881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latin typeface="微软雅黑" panose="020B0503020204020204" charset="-122"/>
                  <a:ea typeface="微软雅黑" panose="020B0503020204020204" charset="-122"/>
                </a:rPr>
                <a:t>标题文字添加</a:t>
              </a:r>
            </a:p>
          </p:txBody>
        </p:sp>
        <p:sp>
          <p:nvSpPr>
            <p:cNvPr id="20" name="文本框 19"/>
            <p:cNvSpPr txBox="1"/>
            <p:nvPr/>
          </p:nvSpPr>
          <p:spPr>
            <a:xfrm>
              <a:off x="5394701" y="1734627"/>
              <a:ext cx="2286776" cy="2861574"/>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1200" dirty="0">
                  <a:solidFill>
                    <a:schemeClr val="bg1">
                      <a:lumMod val="50000"/>
                    </a:schemeClr>
                  </a:solidFill>
                  <a:latin typeface="微软雅黑" panose="020B0503020204020204" charset="-122"/>
                  <a:ea typeface="微软雅黑" panose="020B0503020204020204" charset="-122"/>
                </a:rPr>
                <a:t>The user can demonstrate on a projector or computer, or print the presentation and make it into a film to be used in a wider </a:t>
              </a:r>
              <a:r>
                <a:rPr lang="en-US" altLang="zh-CN" sz="1200" dirty="0" err="1">
                  <a:solidFill>
                    <a:schemeClr val="bg1">
                      <a:lumMod val="50000"/>
                    </a:schemeClr>
                  </a:solidFill>
                  <a:latin typeface="微软雅黑" panose="020B0503020204020204" charset="-122"/>
                  <a:ea typeface="微软雅黑" panose="020B0503020204020204" charset="-122"/>
                </a:rPr>
                <a:t>fieldThe</a:t>
              </a:r>
              <a:r>
                <a:rPr lang="en-US" altLang="zh-CN" sz="1200" dirty="0">
                  <a:solidFill>
                    <a:schemeClr val="bg1">
                      <a:lumMod val="50000"/>
                    </a:schemeClr>
                  </a:solidFill>
                  <a:latin typeface="微软雅黑" panose="020B0503020204020204" charset="-122"/>
                  <a:ea typeface="微软雅黑" panose="020B0503020204020204" charset="-122"/>
                </a:rPr>
                <a:t> user can demonstrate on a projector or computer, or print the presentation and make it into a film to be used in a wider field</a:t>
              </a:r>
            </a:p>
            <a:p>
              <a:pPr>
                <a:lnSpc>
                  <a:spcPct val="125000"/>
                </a:lnSpc>
              </a:pPr>
              <a:r>
                <a:rPr lang="en-US" altLang="zh-CN" sz="1200" dirty="0">
                  <a:solidFill>
                    <a:schemeClr val="bg1">
                      <a:lumMod val="50000"/>
                    </a:schemeClr>
                  </a:solidFill>
                  <a:latin typeface="微软雅黑" panose="020B0503020204020204" charset="-122"/>
                  <a:ea typeface="微软雅黑" panose="020B0503020204020204" charset="-122"/>
                </a:rPr>
                <a:t>The user can demonstrate on a projector or computer, or print the presentation and make it into a film to be used in a wider </a:t>
              </a:r>
              <a:r>
                <a:rPr lang="en-US" altLang="zh-CN" sz="1200" dirty="0" err="1">
                  <a:solidFill>
                    <a:schemeClr val="bg1">
                      <a:lumMod val="50000"/>
                    </a:schemeClr>
                  </a:solidFill>
                  <a:latin typeface="微软雅黑" panose="020B0503020204020204" charset="-122"/>
                  <a:ea typeface="微软雅黑" panose="020B0503020204020204" charset="-122"/>
                </a:rPr>
                <a:t>fiel</a:t>
              </a:r>
              <a:endParaRPr lang="en-US" altLang="zh-CN" sz="1200" dirty="0">
                <a:solidFill>
                  <a:schemeClr val="bg1">
                    <a:lumMod val="50000"/>
                  </a:schemeClr>
                </a:solidFill>
                <a:latin typeface="微软雅黑" panose="020B0503020204020204" charset="-122"/>
                <a:ea typeface="微软雅黑" panose="020B0503020204020204" charset="-122"/>
              </a:endParaRPr>
            </a:p>
          </p:txBody>
        </p:sp>
      </p:grpSp>
      <p:sp>
        <p:nvSpPr>
          <p:cNvPr id="2" name="矩形 1"/>
          <p:cNvSpPr/>
          <p:nvPr/>
        </p:nvSpPr>
        <p:spPr>
          <a:xfrm>
            <a:off x="5608320" y="1753235"/>
            <a:ext cx="5506720" cy="3982720"/>
          </a:xfrm>
          <a:prstGeom prst="rect">
            <a:avLst/>
          </a:prstGeom>
          <a:noFill/>
          <a:ln w="44450">
            <a:solidFill>
              <a:srgbClr val="7B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587"/>
                                        </p:tgtEl>
                                        <p:attrNameLst>
                                          <p:attrName>style.visibility</p:attrName>
                                        </p:attrNameLst>
                                      </p:cBhvr>
                                      <p:to>
                                        <p:strVal val="visible"/>
                                      </p:to>
                                    </p:set>
                                    <p:animEffect transition="in" filter="fade">
                                      <p:cBhvr>
                                        <p:cTn id="7" dur="500"/>
                                        <p:tgtEl>
                                          <p:spTgt spid="1587"/>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50" presetClass="entr" presetSubtype="0" decel="10000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strVal val="#ppt_w+.3"/>
                                          </p:val>
                                        </p:tav>
                                        <p:tav tm="100000">
                                          <p:val>
                                            <p:strVal val="#ppt_w"/>
                                          </p:val>
                                        </p:tav>
                                      </p:tavLst>
                                    </p:anim>
                                    <p:anim calcmode="lin" valueType="num">
                                      <p:cBhvr>
                                        <p:cTn id="18" dur="1000" fill="hold"/>
                                        <p:tgtEl>
                                          <p:spTgt spid="2"/>
                                        </p:tgtEl>
                                        <p:attrNameLst>
                                          <p:attrName>ppt_h</p:attrName>
                                        </p:attrNameLst>
                                      </p:cBhvr>
                                      <p:tavLst>
                                        <p:tav tm="0">
                                          <p:val>
                                            <p:strVal val="#ppt_h"/>
                                          </p:val>
                                        </p:tav>
                                        <p:tav tm="100000">
                                          <p:val>
                                            <p:strVal val="#ppt_h"/>
                                          </p:val>
                                        </p:tav>
                                      </p:tavLst>
                                    </p:anim>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6815207" y="2012864"/>
            <a:ext cx="4209176" cy="710326"/>
            <a:chOff x="4150600" y="1393760"/>
            <a:chExt cx="4209176" cy="710326"/>
          </a:xfrm>
        </p:grpSpPr>
        <p:sp>
          <p:nvSpPr>
            <p:cNvPr id="21"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2" name="椭圆 21"/>
            <p:cNvSpPr/>
            <p:nvPr/>
          </p:nvSpPr>
          <p:spPr>
            <a:xfrm>
              <a:off x="4150600" y="1393760"/>
              <a:ext cx="710326" cy="710326"/>
            </a:xfrm>
            <a:prstGeom prst="ellipse">
              <a:avLst/>
            </a:prstGeom>
            <a:solidFill>
              <a:schemeClr val="tx2">
                <a:lumMod val="75000"/>
                <a:alpha val="76000"/>
              </a:scheme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1</a:t>
              </a:r>
            </a:p>
          </p:txBody>
        </p:sp>
        <p:sp>
          <p:nvSpPr>
            <p:cNvPr id="23" name="文本框 22"/>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grpSp>
        <p:nvGrpSpPr>
          <p:cNvPr id="24" name="组合 23"/>
          <p:cNvGrpSpPr/>
          <p:nvPr/>
        </p:nvGrpSpPr>
        <p:grpSpPr>
          <a:xfrm>
            <a:off x="6829721" y="2957870"/>
            <a:ext cx="4209176" cy="710326"/>
            <a:chOff x="4150600" y="1393760"/>
            <a:chExt cx="4209176" cy="710326"/>
          </a:xfrm>
        </p:grpSpPr>
        <p:sp>
          <p:nvSpPr>
            <p:cNvPr id="25"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6" name="椭圆 25"/>
            <p:cNvSpPr/>
            <p:nvPr/>
          </p:nvSpPr>
          <p:spPr>
            <a:xfrm>
              <a:off x="4150600" y="1393760"/>
              <a:ext cx="710326" cy="710326"/>
            </a:xfrm>
            <a:prstGeom prst="ellipse">
              <a:avLst/>
            </a:prstGeom>
            <a:solidFill>
              <a:schemeClr val="tx2">
                <a:lumMod val="75000"/>
                <a:alpha val="78000"/>
              </a:scheme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2</a:t>
              </a:r>
            </a:p>
          </p:txBody>
        </p:sp>
        <p:sp>
          <p:nvSpPr>
            <p:cNvPr id="27" name="文本框 26"/>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grpSp>
        <p:nvGrpSpPr>
          <p:cNvPr id="28" name="组合 27"/>
          <p:cNvGrpSpPr/>
          <p:nvPr/>
        </p:nvGrpSpPr>
        <p:grpSpPr>
          <a:xfrm>
            <a:off x="6815207" y="3902876"/>
            <a:ext cx="4209176" cy="710326"/>
            <a:chOff x="4150600" y="1393760"/>
            <a:chExt cx="4209176" cy="710326"/>
          </a:xfrm>
        </p:grpSpPr>
        <p:sp>
          <p:nvSpPr>
            <p:cNvPr id="29"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0" name="椭圆 29"/>
            <p:cNvSpPr/>
            <p:nvPr/>
          </p:nvSpPr>
          <p:spPr>
            <a:xfrm>
              <a:off x="4150600" y="1393760"/>
              <a:ext cx="710326" cy="710326"/>
            </a:xfrm>
            <a:prstGeom prst="ellipse">
              <a:avLst/>
            </a:prstGeom>
            <a:solidFill>
              <a:schemeClr val="tx2">
                <a:lumMod val="75000"/>
                <a:alpha val="78000"/>
              </a:scheme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3</a:t>
              </a:r>
            </a:p>
          </p:txBody>
        </p:sp>
        <p:sp>
          <p:nvSpPr>
            <p:cNvPr id="31" name="文本框 30"/>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grpSp>
        <p:nvGrpSpPr>
          <p:cNvPr id="32" name="组合 31"/>
          <p:cNvGrpSpPr/>
          <p:nvPr/>
        </p:nvGrpSpPr>
        <p:grpSpPr>
          <a:xfrm>
            <a:off x="6829721" y="4847883"/>
            <a:ext cx="4209176" cy="710326"/>
            <a:chOff x="4150600" y="1393760"/>
            <a:chExt cx="4209176" cy="710326"/>
          </a:xfrm>
        </p:grpSpPr>
        <p:sp>
          <p:nvSpPr>
            <p:cNvPr id="33" name="圆角矩形 52"/>
            <p:cNvSpPr/>
            <p:nvPr/>
          </p:nvSpPr>
          <p:spPr>
            <a:xfrm>
              <a:off x="4533900" y="1463173"/>
              <a:ext cx="3825876" cy="5715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4" name="椭圆 33"/>
            <p:cNvSpPr/>
            <p:nvPr/>
          </p:nvSpPr>
          <p:spPr>
            <a:xfrm>
              <a:off x="4150600" y="1393760"/>
              <a:ext cx="710326" cy="710326"/>
            </a:xfrm>
            <a:prstGeom prst="ellipse">
              <a:avLst/>
            </a:prstGeom>
            <a:solidFill>
              <a:schemeClr val="tx2">
                <a:lumMod val="75000"/>
                <a:alpha val="78000"/>
              </a:scheme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4</a:t>
              </a:r>
            </a:p>
          </p:txBody>
        </p:sp>
        <p:sp>
          <p:nvSpPr>
            <p:cNvPr id="35" name="文本框 34"/>
            <p:cNvSpPr txBox="1"/>
            <p:nvPr/>
          </p:nvSpPr>
          <p:spPr>
            <a:xfrm>
              <a:off x="5199662" y="1524911"/>
              <a:ext cx="2646878" cy="461665"/>
            </a:xfrm>
            <a:prstGeom prst="rect">
              <a:avLst/>
            </a:prstGeom>
            <a:noFill/>
          </p:spPr>
          <p:txBody>
            <a:bodyPr wrap="none" rtlCol="0">
              <a:spAutoFit/>
            </a:bodyPr>
            <a:lstStyle/>
            <a:p>
              <a:r>
                <a:rPr lang="zh-CN" altLang="en-US" sz="2400" dirty="0">
                  <a:solidFill>
                    <a:schemeClr val="tx1">
                      <a:lumMod val="50000"/>
                      <a:lumOff val="50000"/>
                    </a:schemeClr>
                  </a:solidFill>
                  <a:latin typeface="微软雅黑" panose="020B0503020204020204" charset="-122"/>
                  <a:ea typeface="微软雅黑" panose="020B0503020204020204" charset="-122"/>
                </a:rPr>
                <a:t>加入你的标题描述</a:t>
              </a:r>
            </a:p>
          </p:txBody>
        </p:sp>
      </p:grpSp>
      <p:pic>
        <p:nvPicPr>
          <p:cNvPr id="36" name="图片 35"/>
          <p:cNvPicPr>
            <a:picLocks noChangeAspect="1"/>
          </p:cNvPicPr>
          <p:nvPr/>
        </p:nvPicPr>
        <p:blipFill rotWithShape="1">
          <a:blip r:embed="rId2" cstate="print">
            <a:extLst>
              <a:ext uri="{28A0092B-C50C-407E-A947-70E740481C1C}">
                <a14:useLocalDpi xmlns:a14="http://schemas.microsoft.com/office/drawing/2010/main" val="0"/>
              </a:ext>
            </a:extLst>
          </a:blip>
          <a:srcRect l="34576" r="16345"/>
          <a:stretch/>
        </p:blipFill>
        <p:spPr>
          <a:xfrm>
            <a:off x="0" y="0"/>
            <a:ext cx="5983656" cy="6858000"/>
          </a:xfrm>
          <a:prstGeom prst="rect">
            <a:avLst/>
          </a:prstGeom>
        </p:spPr>
      </p:pic>
      <p:grpSp>
        <p:nvGrpSpPr>
          <p:cNvPr id="37" name="组合 36"/>
          <p:cNvGrpSpPr/>
          <p:nvPr/>
        </p:nvGrpSpPr>
        <p:grpSpPr>
          <a:xfrm>
            <a:off x="754648" y="739360"/>
            <a:ext cx="4571998" cy="773790"/>
            <a:chOff x="4564337" y="378280"/>
            <a:chExt cx="3063327" cy="773790"/>
          </a:xfrm>
        </p:grpSpPr>
        <p:cxnSp>
          <p:nvCxnSpPr>
            <p:cNvPr id="38" name="直接连接符 37"/>
            <p:cNvCxnSpPr/>
            <p:nvPr/>
          </p:nvCxnSpPr>
          <p:spPr>
            <a:xfrm flipH="1">
              <a:off x="4564337" y="115207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564337" y="37828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1784576" y="827311"/>
            <a:ext cx="3002745" cy="707886"/>
          </a:xfrm>
          <a:prstGeom prst="rect">
            <a:avLst/>
          </a:prstGeom>
          <a:noFill/>
        </p:spPr>
        <p:txBody>
          <a:bodyPr wrap="none" rtlCol="0">
            <a:spAutoFit/>
          </a:bodyPr>
          <a:lstStyle/>
          <a:p>
            <a:r>
              <a:rPr lang="en-US" altLang="zh-CN" sz="4000" dirty="0">
                <a:solidFill>
                  <a:schemeClr val="tx1">
                    <a:lumMod val="75000"/>
                    <a:lumOff val="25000"/>
                  </a:schemeClr>
                </a:solidFill>
              </a:rPr>
              <a:t>CONTENTS</a:t>
            </a:r>
            <a:endParaRPr lang="zh-CN" altLang="en-US" sz="4000" dirty="0">
              <a:solidFill>
                <a:schemeClr val="tx1">
                  <a:lumMod val="75000"/>
                  <a:lumOff val="25000"/>
                </a:schemeClr>
              </a:solidFill>
            </a:endParaRPr>
          </a:p>
        </p:txBody>
      </p:sp>
    </p:spTree>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fltVal val="0"/>
                                          </p:val>
                                        </p:tav>
                                        <p:tav tm="100000">
                                          <p:val>
                                            <p:strVal val="#ppt_w"/>
                                          </p:val>
                                        </p:tav>
                                      </p:tavLst>
                                    </p:anim>
                                    <p:anim calcmode="lin" valueType="num">
                                      <p:cBhvr>
                                        <p:cTn id="8" dur="1000" fill="hold"/>
                                        <p:tgtEl>
                                          <p:spTgt spid="40"/>
                                        </p:tgtEl>
                                        <p:attrNameLst>
                                          <p:attrName>ppt_h</p:attrName>
                                        </p:attrNameLst>
                                      </p:cBhvr>
                                      <p:tavLst>
                                        <p:tav tm="0">
                                          <p:val>
                                            <p:fltVal val="0"/>
                                          </p:val>
                                        </p:tav>
                                        <p:tav tm="100000">
                                          <p:val>
                                            <p:strVal val="#ppt_h"/>
                                          </p:val>
                                        </p:tav>
                                      </p:tavLst>
                                    </p:anim>
                                    <p:anim calcmode="lin" valueType="num">
                                      <p:cBhvr>
                                        <p:cTn id="9" dur="1000" fill="hold"/>
                                        <p:tgtEl>
                                          <p:spTgt spid="40"/>
                                        </p:tgtEl>
                                        <p:attrNameLst>
                                          <p:attrName>style.rotation</p:attrName>
                                        </p:attrNameLst>
                                      </p:cBhvr>
                                      <p:tavLst>
                                        <p:tav tm="0">
                                          <p:val>
                                            <p:fltVal val="90"/>
                                          </p:val>
                                        </p:tav>
                                        <p:tav tm="100000">
                                          <p:val>
                                            <p:fltVal val="0"/>
                                          </p:val>
                                        </p:tav>
                                      </p:tavLst>
                                    </p:anim>
                                    <p:animEffect transition="in" filter="fade">
                                      <p:cBhvr>
                                        <p:cTn id="10" dur="1000"/>
                                        <p:tgtEl>
                                          <p:spTgt spid="40"/>
                                        </p:tgtEl>
                                      </p:cBhvr>
                                    </p:animEffect>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p:cTn id="14" dur="500" fill="hold"/>
                                        <p:tgtEl>
                                          <p:spTgt spid="37"/>
                                        </p:tgtEl>
                                        <p:attrNameLst>
                                          <p:attrName>ppt_w</p:attrName>
                                        </p:attrNameLst>
                                      </p:cBhvr>
                                      <p:tavLst>
                                        <p:tav tm="0">
                                          <p:val>
                                            <p:fltVal val="0"/>
                                          </p:val>
                                        </p:tav>
                                        <p:tav tm="100000">
                                          <p:val>
                                            <p:strVal val="#ppt_w"/>
                                          </p:val>
                                        </p:tav>
                                      </p:tavLst>
                                    </p:anim>
                                    <p:anim calcmode="lin" valueType="num">
                                      <p:cBhvr>
                                        <p:cTn id="15" dur="50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23" presetClass="entr" presetSubtype="16"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childTnLst>
                                </p:cTn>
                              </p:par>
                            </p:childTnLst>
                          </p:cTn>
                        </p:par>
                        <p:par>
                          <p:cTn id="31" fill="hold">
                            <p:stCondLst>
                              <p:cond delay="3000"/>
                            </p:stCondLst>
                            <p:childTnLst>
                              <p:par>
                                <p:cTn id="32" presetID="23" presetClass="entr" presetSubtype="16"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5035" b="16800"/>
          <a:stretch/>
        </p:blipFill>
        <p:spPr>
          <a:xfrm>
            <a:off x="786383" y="1353312"/>
            <a:ext cx="4791493" cy="281635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b="9660"/>
          <a:stretch/>
        </p:blipFill>
        <p:spPr>
          <a:xfrm>
            <a:off x="6945827" y="3263979"/>
            <a:ext cx="3295453" cy="2825925"/>
          </a:xfrm>
          <a:prstGeom prst="rect">
            <a:avLst/>
          </a:prstGeom>
        </p:spPr>
      </p:pic>
      <p:grpSp>
        <p:nvGrpSpPr>
          <p:cNvPr id="4" name="组合 3"/>
          <p:cNvGrpSpPr/>
          <p:nvPr/>
        </p:nvGrpSpPr>
        <p:grpSpPr>
          <a:xfrm>
            <a:off x="6685906" y="1290935"/>
            <a:ext cx="4731739" cy="1471156"/>
            <a:chOff x="4911768" y="1576758"/>
            <a:chExt cx="3061060" cy="1471156"/>
          </a:xfrm>
        </p:grpSpPr>
        <p:sp>
          <p:nvSpPr>
            <p:cNvPr id="5" name="矩形 4"/>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 name="矩形 47"/>
            <p:cNvSpPr>
              <a:spLocks noChangeArrowheads="1"/>
            </p:cNvSpPr>
            <p:nvPr/>
          </p:nvSpPr>
          <p:spPr bwMode="auto">
            <a:xfrm>
              <a:off x="4911768" y="2007637"/>
              <a:ext cx="3061060" cy="10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在此录入上述图表的综录入上述图表的综合描述说明，在此录入上述图表的综合描述说明，在此</a:t>
              </a:r>
            </a:p>
            <a:p>
              <a:pPr>
                <a:lnSpc>
                  <a:spcPct val="110000"/>
                </a:lnSpc>
                <a:spcBef>
                  <a:spcPct val="0"/>
                </a:spcBef>
                <a:buNone/>
              </a:pPr>
              <a:r>
                <a:rPr lang="zh-CN" altLang="en-US" sz="1400" dirty="0">
                  <a:solidFill>
                    <a:schemeClr val="tx1">
                      <a:lumMod val="65000"/>
                      <a:lumOff val="35000"/>
                    </a:schemeClr>
                  </a:solidFill>
                  <a:sym typeface="微软雅黑" pitchFamily="34" charset="-122"/>
                </a:rPr>
                <a:t>录入上述图表的综合描述说明，在此录入上述图表的综合描述</a:t>
              </a:r>
            </a:p>
          </p:txBody>
        </p:sp>
      </p:grpSp>
      <p:grpSp>
        <p:nvGrpSpPr>
          <p:cNvPr id="7" name="组合 6"/>
          <p:cNvGrpSpPr/>
          <p:nvPr/>
        </p:nvGrpSpPr>
        <p:grpSpPr>
          <a:xfrm>
            <a:off x="1530112" y="4408956"/>
            <a:ext cx="4731739" cy="1471156"/>
            <a:chOff x="4911768" y="1576758"/>
            <a:chExt cx="3061060" cy="1471156"/>
          </a:xfrm>
        </p:grpSpPr>
        <p:sp>
          <p:nvSpPr>
            <p:cNvPr id="8" name="矩形 7"/>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9" name="矩形 47"/>
            <p:cNvSpPr>
              <a:spLocks noChangeArrowheads="1"/>
            </p:cNvSpPr>
            <p:nvPr/>
          </p:nvSpPr>
          <p:spPr bwMode="auto">
            <a:xfrm>
              <a:off x="4911768" y="2007637"/>
              <a:ext cx="3061060" cy="10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在此录入上述图表的综录入上述图表的综合描述说明，在此录入上述图表的综合描述说明，在此</a:t>
              </a:r>
            </a:p>
            <a:p>
              <a:pPr>
                <a:lnSpc>
                  <a:spcPct val="110000"/>
                </a:lnSpc>
                <a:spcBef>
                  <a:spcPct val="0"/>
                </a:spcBef>
                <a:buNone/>
              </a:pPr>
              <a:r>
                <a:rPr lang="zh-CN" altLang="en-US" sz="1400" dirty="0">
                  <a:solidFill>
                    <a:schemeClr val="tx1">
                      <a:lumMod val="65000"/>
                      <a:lumOff val="35000"/>
                    </a:schemeClr>
                  </a:solidFill>
                  <a:sym typeface="微软雅黑" pitchFamily="34" charset="-122"/>
                </a:rPr>
                <a:t>录入上述图表的综合描述说明，在此录入上述图表的综合描述</a:t>
              </a:r>
            </a:p>
          </p:txBody>
        </p:sp>
      </p:grpSp>
      <p:sp>
        <p:nvSpPr>
          <p:cNvPr id="10" name="矩形 9"/>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512987986"/>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par>
                          <p:cTn id="11" fill="hold">
                            <p:stCondLst>
                              <p:cond delay="500"/>
                            </p:stCondLst>
                            <p:childTnLst>
                              <p:par>
                                <p:cTn id="12" presetID="12" presetClass="entr" presetSubtype="2" fill="hold" nodeType="after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left)">
                                      <p:cBhvr>
                                        <p:cTn id="15" dur="500"/>
                                        <p:tgtEl>
                                          <p:spTgt spid="4"/>
                                        </p:tgtEl>
                                      </p:cBhvr>
                                    </p:animEffect>
                                  </p:childTnLst>
                                </p:cTn>
                              </p:par>
                            </p:childTnLst>
                          </p:cTn>
                        </p:par>
                        <p:par>
                          <p:cTn id="16" fill="hold">
                            <p:stCondLst>
                              <p:cond delay="1100"/>
                            </p:stCondLst>
                            <p:childTnLst>
                              <p:par>
                                <p:cTn id="17" presetID="12" presetClass="entr" presetSubtype="2" fill="hold" nodeType="afterEffect">
                                  <p:stCondLst>
                                    <p:cond delay="1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PART.1</a:t>
            </a:r>
          </a:p>
        </p:txBody>
      </p:sp>
      <p:pic>
        <p:nvPicPr>
          <p:cNvPr id="48" name="图片占位符 47" descr="C:\Users\Administrator\Desktop\壁纸002\2q-ivjbdm9i-geran-de-klerk.jpg2q-ivjbdm9i-geran-de-klerk"/>
          <p:cNvPicPr>
            <a:picLocks noGrp="1" noChangeAspect="1"/>
          </p:cNvPicPr>
          <p:nvPr/>
        </p:nvPicPr>
        <p:blipFill>
          <a:blip r:embed="rId2"/>
          <a:srcRect/>
          <a:stretch>
            <a:fillRect/>
          </a:stretch>
        </p:blipFill>
        <p:spPr>
          <a:xfrm>
            <a:off x="1173506" y="2050733"/>
            <a:ext cx="4434789" cy="3157855"/>
          </a:xfrm>
          <a:custGeom>
            <a:avLst/>
            <a:gdLst>
              <a:gd name="connsiteX0" fmla="*/ 3625868 w 4434789"/>
              <a:gd name="connsiteY0" fmla="*/ 2781942 h 3634695"/>
              <a:gd name="connsiteX1" fmla="*/ 4434789 w 4434789"/>
              <a:gd name="connsiteY1" fmla="*/ 2781942 h 3634695"/>
              <a:gd name="connsiteX2" fmla="*/ 4434789 w 4434789"/>
              <a:gd name="connsiteY2" fmla="*/ 3634695 h 3634695"/>
              <a:gd name="connsiteX3" fmla="*/ 3625868 w 4434789"/>
              <a:gd name="connsiteY3" fmla="*/ 3634695 h 3634695"/>
              <a:gd name="connsiteX4" fmla="*/ 2719403 w 4434789"/>
              <a:gd name="connsiteY4" fmla="*/ 2781942 h 3634695"/>
              <a:gd name="connsiteX5" fmla="*/ 3528324 w 4434789"/>
              <a:gd name="connsiteY5" fmla="*/ 2781942 h 3634695"/>
              <a:gd name="connsiteX6" fmla="*/ 3528324 w 4434789"/>
              <a:gd name="connsiteY6" fmla="*/ 3634695 h 3634695"/>
              <a:gd name="connsiteX7" fmla="*/ 2719403 w 4434789"/>
              <a:gd name="connsiteY7" fmla="*/ 3634695 h 3634695"/>
              <a:gd name="connsiteX8" fmla="*/ 1812935 w 4434789"/>
              <a:gd name="connsiteY8" fmla="*/ 2781942 h 3634695"/>
              <a:gd name="connsiteX9" fmla="*/ 2621856 w 4434789"/>
              <a:gd name="connsiteY9" fmla="*/ 2781942 h 3634695"/>
              <a:gd name="connsiteX10" fmla="*/ 2621856 w 4434789"/>
              <a:gd name="connsiteY10" fmla="*/ 3634695 h 3634695"/>
              <a:gd name="connsiteX11" fmla="*/ 1812935 w 4434789"/>
              <a:gd name="connsiteY11" fmla="*/ 3634695 h 3634695"/>
              <a:gd name="connsiteX12" fmla="*/ 2719403 w 4434789"/>
              <a:gd name="connsiteY12" fmla="*/ 1854628 h 3634695"/>
              <a:gd name="connsiteX13" fmla="*/ 3528323 w 4434789"/>
              <a:gd name="connsiteY13" fmla="*/ 1854628 h 3634695"/>
              <a:gd name="connsiteX14" fmla="*/ 3528323 w 4434789"/>
              <a:gd name="connsiteY14" fmla="*/ 2707381 h 3634695"/>
              <a:gd name="connsiteX15" fmla="*/ 2719403 w 4434789"/>
              <a:gd name="connsiteY15" fmla="*/ 2707381 h 3634695"/>
              <a:gd name="connsiteX16" fmla="*/ 1812935 w 4434789"/>
              <a:gd name="connsiteY16" fmla="*/ 1854628 h 3634695"/>
              <a:gd name="connsiteX17" fmla="*/ 2621855 w 4434789"/>
              <a:gd name="connsiteY17" fmla="*/ 1854628 h 3634695"/>
              <a:gd name="connsiteX18" fmla="*/ 2621855 w 4434789"/>
              <a:gd name="connsiteY18" fmla="*/ 2707381 h 3634695"/>
              <a:gd name="connsiteX19" fmla="*/ 1812935 w 4434789"/>
              <a:gd name="connsiteY19" fmla="*/ 2707381 h 3634695"/>
              <a:gd name="connsiteX20" fmla="*/ 906468 w 4434789"/>
              <a:gd name="connsiteY20" fmla="*/ 1854628 h 3634695"/>
              <a:gd name="connsiteX21" fmla="*/ 1715388 w 4434789"/>
              <a:gd name="connsiteY21" fmla="*/ 1854628 h 3634695"/>
              <a:gd name="connsiteX22" fmla="*/ 1715388 w 4434789"/>
              <a:gd name="connsiteY22" fmla="*/ 2707381 h 3634695"/>
              <a:gd name="connsiteX23" fmla="*/ 906468 w 4434789"/>
              <a:gd name="connsiteY23" fmla="*/ 2707381 h 3634695"/>
              <a:gd name="connsiteX24" fmla="*/ 0 w 4434789"/>
              <a:gd name="connsiteY24" fmla="*/ 1854628 h 3634695"/>
              <a:gd name="connsiteX25" fmla="*/ 808920 w 4434789"/>
              <a:gd name="connsiteY25" fmla="*/ 1854628 h 3634695"/>
              <a:gd name="connsiteX26" fmla="*/ 808920 w 4434789"/>
              <a:gd name="connsiteY26" fmla="*/ 2707381 h 3634695"/>
              <a:gd name="connsiteX27" fmla="*/ 0 w 4434789"/>
              <a:gd name="connsiteY27" fmla="*/ 2707381 h 3634695"/>
              <a:gd name="connsiteX28" fmla="*/ 3625868 w 4434789"/>
              <a:gd name="connsiteY28" fmla="*/ 927314 h 3634695"/>
              <a:gd name="connsiteX29" fmla="*/ 4434788 w 4434789"/>
              <a:gd name="connsiteY29" fmla="*/ 927314 h 3634695"/>
              <a:gd name="connsiteX30" fmla="*/ 4434788 w 4434789"/>
              <a:gd name="connsiteY30" fmla="*/ 1780067 h 3634695"/>
              <a:gd name="connsiteX31" fmla="*/ 3625868 w 4434789"/>
              <a:gd name="connsiteY31" fmla="*/ 1780067 h 3634695"/>
              <a:gd name="connsiteX32" fmla="*/ 2719402 w 4434789"/>
              <a:gd name="connsiteY32" fmla="*/ 927314 h 3634695"/>
              <a:gd name="connsiteX33" fmla="*/ 3528322 w 4434789"/>
              <a:gd name="connsiteY33" fmla="*/ 927314 h 3634695"/>
              <a:gd name="connsiteX34" fmla="*/ 3528322 w 4434789"/>
              <a:gd name="connsiteY34" fmla="*/ 1780067 h 3634695"/>
              <a:gd name="connsiteX35" fmla="*/ 2719402 w 4434789"/>
              <a:gd name="connsiteY35" fmla="*/ 1780067 h 3634695"/>
              <a:gd name="connsiteX36" fmla="*/ 1812934 w 4434789"/>
              <a:gd name="connsiteY36" fmla="*/ 927314 h 3634695"/>
              <a:gd name="connsiteX37" fmla="*/ 2621854 w 4434789"/>
              <a:gd name="connsiteY37" fmla="*/ 927314 h 3634695"/>
              <a:gd name="connsiteX38" fmla="*/ 2621854 w 4434789"/>
              <a:gd name="connsiteY38" fmla="*/ 1780067 h 3634695"/>
              <a:gd name="connsiteX39" fmla="*/ 1812934 w 4434789"/>
              <a:gd name="connsiteY39" fmla="*/ 1780067 h 3634695"/>
              <a:gd name="connsiteX40" fmla="*/ 906467 w 4434789"/>
              <a:gd name="connsiteY40" fmla="*/ 927314 h 3634695"/>
              <a:gd name="connsiteX41" fmla="*/ 1715387 w 4434789"/>
              <a:gd name="connsiteY41" fmla="*/ 927314 h 3634695"/>
              <a:gd name="connsiteX42" fmla="*/ 1715387 w 4434789"/>
              <a:gd name="connsiteY42" fmla="*/ 1780067 h 3634695"/>
              <a:gd name="connsiteX43" fmla="*/ 906467 w 4434789"/>
              <a:gd name="connsiteY43" fmla="*/ 1780067 h 3634695"/>
              <a:gd name="connsiteX44" fmla="*/ 1812935 w 4434789"/>
              <a:gd name="connsiteY44" fmla="*/ 0 h 3634695"/>
              <a:gd name="connsiteX45" fmla="*/ 2621855 w 4434789"/>
              <a:gd name="connsiteY45" fmla="*/ 0 h 3634695"/>
              <a:gd name="connsiteX46" fmla="*/ 2621855 w 4434789"/>
              <a:gd name="connsiteY46" fmla="*/ 852753 h 3634695"/>
              <a:gd name="connsiteX47" fmla="*/ 1812935 w 4434789"/>
              <a:gd name="connsiteY47" fmla="*/ 852753 h 3634695"/>
              <a:gd name="connsiteX48" fmla="*/ 906467 w 4434789"/>
              <a:gd name="connsiteY48" fmla="*/ 0 h 3634695"/>
              <a:gd name="connsiteX49" fmla="*/ 1715387 w 4434789"/>
              <a:gd name="connsiteY49" fmla="*/ 0 h 3634695"/>
              <a:gd name="connsiteX50" fmla="*/ 1715387 w 4434789"/>
              <a:gd name="connsiteY50" fmla="*/ 852753 h 3634695"/>
              <a:gd name="connsiteX51" fmla="*/ 906467 w 4434789"/>
              <a:gd name="connsiteY51" fmla="*/ 852753 h 3634695"/>
              <a:gd name="connsiteX52" fmla="*/ 0 w 4434789"/>
              <a:gd name="connsiteY52" fmla="*/ 0 h 3634695"/>
              <a:gd name="connsiteX53" fmla="*/ 808920 w 4434789"/>
              <a:gd name="connsiteY53" fmla="*/ 0 h 3634695"/>
              <a:gd name="connsiteX54" fmla="*/ 808920 w 4434789"/>
              <a:gd name="connsiteY54" fmla="*/ 852753 h 3634695"/>
              <a:gd name="connsiteX55" fmla="*/ 0 w 4434789"/>
              <a:gd name="connsiteY55" fmla="*/ 852753 h 363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34789" h="3634695">
                <a:moveTo>
                  <a:pt x="3625868" y="2781942"/>
                </a:moveTo>
                <a:lnTo>
                  <a:pt x="4434789" y="2781942"/>
                </a:lnTo>
                <a:lnTo>
                  <a:pt x="4434789" y="3634695"/>
                </a:lnTo>
                <a:lnTo>
                  <a:pt x="3625868" y="3634695"/>
                </a:lnTo>
                <a:close/>
                <a:moveTo>
                  <a:pt x="2719403" y="2781942"/>
                </a:moveTo>
                <a:lnTo>
                  <a:pt x="3528324" y="2781942"/>
                </a:lnTo>
                <a:lnTo>
                  <a:pt x="3528324" y="3634695"/>
                </a:lnTo>
                <a:lnTo>
                  <a:pt x="2719403" y="3634695"/>
                </a:lnTo>
                <a:close/>
                <a:moveTo>
                  <a:pt x="1812935" y="2781942"/>
                </a:moveTo>
                <a:lnTo>
                  <a:pt x="2621856" y="2781942"/>
                </a:lnTo>
                <a:lnTo>
                  <a:pt x="2621856" y="3634695"/>
                </a:lnTo>
                <a:lnTo>
                  <a:pt x="1812935" y="3634695"/>
                </a:lnTo>
                <a:close/>
                <a:moveTo>
                  <a:pt x="2719403" y="1854628"/>
                </a:moveTo>
                <a:lnTo>
                  <a:pt x="3528323" y="1854628"/>
                </a:lnTo>
                <a:lnTo>
                  <a:pt x="3528323" y="2707381"/>
                </a:lnTo>
                <a:lnTo>
                  <a:pt x="2719403" y="2707381"/>
                </a:lnTo>
                <a:close/>
                <a:moveTo>
                  <a:pt x="1812935" y="1854628"/>
                </a:moveTo>
                <a:lnTo>
                  <a:pt x="2621855" y="1854628"/>
                </a:lnTo>
                <a:lnTo>
                  <a:pt x="2621855" y="2707381"/>
                </a:lnTo>
                <a:lnTo>
                  <a:pt x="1812935" y="2707381"/>
                </a:lnTo>
                <a:close/>
                <a:moveTo>
                  <a:pt x="906468" y="1854628"/>
                </a:moveTo>
                <a:lnTo>
                  <a:pt x="1715388" y="1854628"/>
                </a:lnTo>
                <a:lnTo>
                  <a:pt x="1715388" y="2707381"/>
                </a:lnTo>
                <a:lnTo>
                  <a:pt x="906468" y="2707381"/>
                </a:lnTo>
                <a:close/>
                <a:moveTo>
                  <a:pt x="0" y="1854628"/>
                </a:moveTo>
                <a:lnTo>
                  <a:pt x="808920" y="1854628"/>
                </a:lnTo>
                <a:lnTo>
                  <a:pt x="808920" y="2707381"/>
                </a:lnTo>
                <a:lnTo>
                  <a:pt x="0" y="2707381"/>
                </a:lnTo>
                <a:close/>
                <a:moveTo>
                  <a:pt x="3625868" y="927314"/>
                </a:moveTo>
                <a:lnTo>
                  <a:pt x="4434788" y="927314"/>
                </a:lnTo>
                <a:lnTo>
                  <a:pt x="4434788" y="1780067"/>
                </a:lnTo>
                <a:lnTo>
                  <a:pt x="3625868" y="1780067"/>
                </a:lnTo>
                <a:close/>
                <a:moveTo>
                  <a:pt x="2719402" y="927314"/>
                </a:moveTo>
                <a:lnTo>
                  <a:pt x="3528322" y="927314"/>
                </a:lnTo>
                <a:lnTo>
                  <a:pt x="3528322" y="1780067"/>
                </a:lnTo>
                <a:lnTo>
                  <a:pt x="2719402" y="1780067"/>
                </a:lnTo>
                <a:close/>
                <a:moveTo>
                  <a:pt x="1812934" y="927314"/>
                </a:moveTo>
                <a:lnTo>
                  <a:pt x="2621854" y="927314"/>
                </a:lnTo>
                <a:lnTo>
                  <a:pt x="2621854" y="1780067"/>
                </a:lnTo>
                <a:lnTo>
                  <a:pt x="1812934" y="1780067"/>
                </a:lnTo>
                <a:close/>
                <a:moveTo>
                  <a:pt x="906467" y="927314"/>
                </a:moveTo>
                <a:lnTo>
                  <a:pt x="1715387" y="927314"/>
                </a:lnTo>
                <a:lnTo>
                  <a:pt x="1715387" y="1780067"/>
                </a:lnTo>
                <a:lnTo>
                  <a:pt x="906467" y="1780067"/>
                </a:lnTo>
                <a:close/>
                <a:moveTo>
                  <a:pt x="1812935" y="0"/>
                </a:moveTo>
                <a:lnTo>
                  <a:pt x="2621855" y="0"/>
                </a:lnTo>
                <a:lnTo>
                  <a:pt x="2621855" y="852753"/>
                </a:lnTo>
                <a:lnTo>
                  <a:pt x="1812935" y="852753"/>
                </a:lnTo>
                <a:close/>
                <a:moveTo>
                  <a:pt x="906467" y="0"/>
                </a:moveTo>
                <a:lnTo>
                  <a:pt x="1715387" y="0"/>
                </a:lnTo>
                <a:lnTo>
                  <a:pt x="1715387" y="852753"/>
                </a:lnTo>
                <a:lnTo>
                  <a:pt x="906467" y="852753"/>
                </a:lnTo>
                <a:close/>
                <a:moveTo>
                  <a:pt x="0" y="0"/>
                </a:moveTo>
                <a:lnTo>
                  <a:pt x="808920" y="0"/>
                </a:lnTo>
                <a:lnTo>
                  <a:pt x="808920" y="852753"/>
                </a:lnTo>
                <a:lnTo>
                  <a:pt x="0" y="852753"/>
                </a:lnTo>
                <a:close/>
              </a:path>
            </a:pathLst>
          </a:custGeom>
        </p:spPr>
      </p:pic>
      <p:sp>
        <p:nvSpPr>
          <p:cNvPr id="2" name="矩形 1"/>
          <p:cNvSpPr/>
          <p:nvPr/>
        </p:nvSpPr>
        <p:spPr>
          <a:xfrm>
            <a:off x="6192952" y="3386545"/>
            <a:ext cx="2697328" cy="486891"/>
          </a:xfrm>
          <a:prstGeom prst="rect">
            <a:avLst/>
          </a:prstGeom>
        </p:spPr>
        <p:txBody>
          <a:bodyPr wrap="none" lIns="116421" tIns="58211" rIns="116421" bIns="58211">
            <a:spAutoFit/>
          </a:bodyPr>
          <a:lstStyle/>
          <a:p>
            <a:pPr lvl="0"/>
            <a:r>
              <a:rPr lang="zh-CN" altLang="en-US" sz="2400" b="1" dirty="0">
                <a:ln w="38100">
                  <a:noFill/>
                </a:ln>
                <a:solidFill>
                  <a:schemeClr val="tx2">
                    <a:lumMod val="75000"/>
                  </a:schemeClr>
                </a:solidFill>
                <a:latin typeface="微软雅黑" panose="020B0503020204020204" charset="-122"/>
                <a:ea typeface="微软雅黑" panose="020B0503020204020204" charset="-122"/>
              </a:rPr>
              <a:t>点击此处输入标题</a:t>
            </a:r>
          </a:p>
        </p:txBody>
      </p:sp>
      <p:cxnSp>
        <p:nvCxnSpPr>
          <p:cNvPr id="14" name="直接连接符 13"/>
          <p:cNvCxnSpPr/>
          <p:nvPr/>
        </p:nvCxnSpPr>
        <p:spPr>
          <a:xfrm>
            <a:off x="6265696" y="3937898"/>
            <a:ext cx="4771155" cy="0"/>
          </a:xfrm>
          <a:prstGeom prst="line">
            <a:avLst/>
          </a:prstGeom>
          <a:noFill/>
          <a:ln w="12700" cap="flat" cmpd="sng" algn="ctr">
            <a:solidFill>
              <a:schemeClr val="tx1"/>
            </a:solidFill>
            <a:prstDash val="dash"/>
            <a:headEnd type="none" w="med" len="med"/>
            <a:tailEnd type="none" w="med" len="med"/>
          </a:ln>
          <a:effectLst/>
        </p:spPr>
      </p:cxnSp>
      <p:sp>
        <p:nvSpPr>
          <p:cNvPr id="30" name="文本框 29"/>
          <p:cNvSpPr txBox="1"/>
          <p:nvPr/>
        </p:nvSpPr>
        <p:spPr>
          <a:xfrm>
            <a:off x="6221441" y="4182836"/>
            <a:ext cx="3096460" cy="1171218"/>
          </a:xfrm>
          <a:prstGeom prst="rect">
            <a:avLst/>
          </a:prstGeom>
          <a:noFill/>
        </p:spPr>
        <p:txBody>
          <a:bodyPr wrap="square" rtlCol="0">
            <a:spAutoFit/>
          </a:bodyPr>
          <a:lstStyle/>
          <a:p>
            <a:pPr>
              <a:lnSpc>
                <a:spcPct val="130000"/>
              </a:lnSpc>
            </a:pPr>
            <a:r>
              <a:rPr lang="en-US" altLang="zh-CN" sz="1100" dirty="0">
                <a:solidFill>
                  <a:schemeClr val="tx1">
                    <a:lumMod val="65000"/>
                    <a:lumOff val="3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spTree>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strips(downLeft)">
                                      <p:cBhvr>
                                        <p:cTn id="7" dur="500"/>
                                        <p:tgtEl>
                                          <p:spTgt spid="48"/>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2" presetClass="entr" presetSubtype="8" fill="hold"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par>
                                <p:cTn id="15" presetID="8" presetClass="entr" presetSubtype="16"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amond(in)">
                                      <p:cBhvr>
                                        <p:cTn id="1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43734"/>
          <a:stretch/>
        </p:blipFill>
        <p:spPr>
          <a:xfrm>
            <a:off x="113889" y="1548105"/>
            <a:ext cx="7967749" cy="3200400"/>
          </a:xfrm>
          <a:prstGeom prst="rect">
            <a:avLst/>
          </a:prstGeom>
        </p:spPr>
      </p:pic>
      <p:grpSp>
        <p:nvGrpSpPr>
          <p:cNvPr id="3" name="组合 2"/>
          <p:cNvGrpSpPr/>
          <p:nvPr/>
        </p:nvGrpSpPr>
        <p:grpSpPr>
          <a:xfrm>
            <a:off x="1731895" y="4923821"/>
            <a:ext cx="4731739" cy="1471156"/>
            <a:chOff x="4911768" y="1576758"/>
            <a:chExt cx="3061060" cy="1471156"/>
          </a:xfrm>
        </p:grpSpPr>
        <p:sp>
          <p:nvSpPr>
            <p:cNvPr id="4" name="矩形 3"/>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5" name="矩形 47"/>
            <p:cNvSpPr>
              <a:spLocks noChangeArrowheads="1"/>
            </p:cNvSpPr>
            <p:nvPr/>
          </p:nvSpPr>
          <p:spPr bwMode="auto">
            <a:xfrm>
              <a:off x="4911768" y="2007637"/>
              <a:ext cx="3061060" cy="10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在此录入上述图表的综录入上述图表的综合描述说明，在此录入上述图表的综合描述说明，在此</a:t>
              </a:r>
            </a:p>
            <a:p>
              <a:pPr>
                <a:lnSpc>
                  <a:spcPct val="110000"/>
                </a:lnSpc>
                <a:spcBef>
                  <a:spcPct val="0"/>
                </a:spcBef>
                <a:buNone/>
              </a:pPr>
              <a:r>
                <a:rPr lang="zh-CN" altLang="en-US" sz="1400" dirty="0">
                  <a:solidFill>
                    <a:schemeClr val="tx1">
                      <a:lumMod val="65000"/>
                      <a:lumOff val="35000"/>
                    </a:schemeClr>
                  </a:solidFill>
                  <a:sym typeface="微软雅黑" pitchFamily="34" charset="-122"/>
                </a:rPr>
                <a:t>录入上述图表的综合描述说明，在此录入上述图表的综合描述</a:t>
              </a:r>
            </a:p>
          </p:txBody>
        </p:sp>
      </p:grpSp>
      <p:grpSp>
        <p:nvGrpSpPr>
          <p:cNvPr id="6" name="组合 5"/>
          <p:cNvGrpSpPr/>
          <p:nvPr/>
        </p:nvGrpSpPr>
        <p:grpSpPr>
          <a:xfrm>
            <a:off x="8469069" y="2566385"/>
            <a:ext cx="3722931" cy="2182120"/>
            <a:chOff x="4911769" y="1576758"/>
            <a:chExt cx="2408441" cy="2182120"/>
          </a:xfrm>
        </p:grpSpPr>
        <p:sp>
          <p:nvSpPr>
            <p:cNvPr id="7" name="矩形 6"/>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8" name="矩形 47"/>
            <p:cNvSpPr>
              <a:spLocks noChangeArrowheads="1"/>
            </p:cNvSpPr>
            <p:nvPr/>
          </p:nvSpPr>
          <p:spPr bwMode="auto">
            <a:xfrm>
              <a:off x="4911769" y="2007637"/>
              <a:ext cx="1436537" cy="175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在此录入上述图表的综录入上述图表的综合描述说明，在此录入上述图表的综合描述说明，在此</a:t>
              </a:r>
            </a:p>
            <a:p>
              <a:pPr>
                <a:lnSpc>
                  <a:spcPct val="110000"/>
                </a:lnSpc>
                <a:spcBef>
                  <a:spcPct val="0"/>
                </a:spcBef>
                <a:buNone/>
              </a:pPr>
              <a:r>
                <a:rPr lang="zh-CN" altLang="en-US" sz="1400" dirty="0">
                  <a:solidFill>
                    <a:schemeClr val="tx1">
                      <a:lumMod val="65000"/>
                      <a:lumOff val="35000"/>
                    </a:schemeClr>
                  </a:solidFill>
                  <a:sym typeface="微软雅黑" pitchFamily="34" charset="-122"/>
                </a:rPr>
                <a:t>录入上述图表的综合描述说明，在此录入上述图表的综合描述</a:t>
              </a:r>
            </a:p>
          </p:txBody>
        </p:sp>
      </p:grpSp>
      <p:sp>
        <p:nvSpPr>
          <p:cNvPr id="9" name="矩形 8"/>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1483379060"/>
      </p:ext>
    </p:extLst>
  </p:cSld>
  <p:clrMapOvr>
    <a:masterClrMapping/>
  </p:clrMapOvr>
  <mc:AlternateContent xmlns:mc="http://schemas.openxmlformats.org/markup-compatibility/2006" xmlns:p14="http://schemas.microsoft.com/office/powerpoint/2010/main">
    <mc:Choice Requires="p14">
      <p:transition spd="slow" p14:dur="900" advClick="0" advTm="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2" fill="hold" nodeType="afterEffect">
                                  <p:stCondLst>
                                    <p:cond delay="1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childTnLst>
                          </p:cTn>
                        </p:par>
                        <p:par>
                          <p:cTn id="14" fill="hold">
                            <p:stCondLst>
                              <p:cond delay="1100"/>
                            </p:stCondLst>
                            <p:childTnLst>
                              <p:par>
                                <p:cTn id="15" presetID="12" presetClass="entr" presetSubtype="2" fill="hold" nodeType="afterEffect">
                                  <p:stCondLst>
                                    <p:cond delay="1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ppt_x</p:attrName>
                                        </p:attrNameLst>
                                      </p:cBhvr>
                                      <p:tavLst>
                                        <p:tav tm="0">
                                          <p:val>
                                            <p:strVal val="#ppt_x+#ppt_w*1.125000"/>
                                          </p:val>
                                        </p:tav>
                                        <p:tav tm="100000">
                                          <p:val>
                                            <p:strVal val="#ppt_x"/>
                                          </p:val>
                                        </p:tav>
                                      </p:tavLst>
                                    </p:anim>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PART.2</a:t>
            </a:r>
          </a:p>
        </p:txBody>
      </p:sp>
      <p:grpSp>
        <p:nvGrpSpPr>
          <p:cNvPr id="8" name="组合 7"/>
          <p:cNvGrpSpPr/>
          <p:nvPr/>
        </p:nvGrpSpPr>
        <p:grpSpPr>
          <a:xfrm>
            <a:off x="4664710" y="956945"/>
            <a:ext cx="6405880" cy="4988560"/>
            <a:chOff x="7744" y="1296"/>
            <a:chExt cx="10088" cy="7856"/>
          </a:xfrm>
          <a:blipFill rotWithShape="1">
            <a:blip r:embed="rId2"/>
            <a:stretch>
              <a:fillRect/>
            </a:stretch>
          </a:blipFill>
        </p:grpSpPr>
        <p:sp>
          <p:nvSpPr>
            <p:cNvPr id="2" name="矩形 1"/>
            <p:cNvSpPr/>
            <p:nvPr/>
          </p:nvSpPr>
          <p:spPr>
            <a:xfrm>
              <a:off x="15432"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6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304" y="1296"/>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44" y="3344"/>
              <a:ext cx="2400" cy="58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76"/>
          <p:cNvSpPr txBox="1"/>
          <p:nvPr/>
        </p:nvSpPr>
        <p:spPr>
          <a:xfrm>
            <a:off x="1754877" y="4086519"/>
            <a:ext cx="2316196" cy="523220"/>
          </a:xfrm>
          <a:prstGeom prst="rect">
            <a:avLst/>
          </a:prstGeom>
          <a:noFill/>
        </p:spPr>
        <p:txBody>
          <a:bodyPr wrap="square" rtlCol="0">
            <a:spAutoFit/>
          </a:bodyPr>
          <a:lstStyle/>
          <a:p>
            <a:pPr algn="r"/>
            <a:r>
              <a:rPr lang="zh-CN" altLang="en-US" sz="2800" dirty="0">
                <a:solidFill>
                  <a:srgbClr val="184860"/>
                </a:solidFill>
                <a:latin typeface="微软雅黑" panose="020B0503020204020204" charset="-122"/>
                <a:ea typeface="微软雅黑" panose="020B0503020204020204" charset="-122"/>
              </a:rPr>
              <a:t>添加标题</a:t>
            </a:r>
          </a:p>
        </p:txBody>
      </p:sp>
      <p:sp>
        <p:nvSpPr>
          <p:cNvPr id="40" name="文本框 39"/>
          <p:cNvSpPr txBox="1"/>
          <p:nvPr/>
        </p:nvSpPr>
        <p:spPr>
          <a:xfrm>
            <a:off x="1048822" y="4645334"/>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spTree>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l4ii59wb4yw-scott-walsh"/>
          <p:cNvPicPr>
            <a:picLocks noChangeAspect="1"/>
          </p:cNvPicPr>
          <p:nvPr/>
        </p:nvPicPr>
        <p:blipFill>
          <a:blip r:embed="rId2"/>
          <a:stretch>
            <a:fillRect/>
          </a:stretch>
        </p:blipFill>
        <p:spPr>
          <a:xfrm>
            <a:off x="396240" y="1130935"/>
            <a:ext cx="7290235" cy="4674598"/>
          </a:xfrm>
          <a:prstGeom prst="rect">
            <a:avLst/>
          </a:prstGeom>
        </p:spPr>
      </p:pic>
      <p:sp>
        <p:nvSpPr>
          <p:cNvPr id="13" name="任意多边形 12"/>
          <p:cNvSpPr/>
          <p:nvPr/>
        </p:nvSpPr>
        <p:spPr>
          <a:xfrm flipH="1">
            <a:off x="396240" y="1130935"/>
            <a:ext cx="11398250" cy="4478655"/>
          </a:xfrm>
          <a:custGeom>
            <a:avLst/>
            <a:gdLst>
              <a:gd name="connsiteX0" fmla="*/ 9610725 w 11811000"/>
              <a:gd name="connsiteY0" fmla="*/ 400050 h 3981450"/>
              <a:gd name="connsiteX1" fmla="*/ 8020050 w 11811000"/>
              <a:gd name="connsiteY1" fmla="*/ 1990725 h 3981450"/>
              <a:gd name="connsiteX2" fmla="*/ 9610725 w 11811000"/>
              <a:gd name="connsiteY2" fmla="*/ 3581400 h 3981450"/>
              <a:gd name="connsiteX3" fmla="*/ 11201400 w 11811000"/>
              <a:gd name="connsiteY3" fmla="*/ 1990725 h 3981450"/>
              <a:gd name="connsiteX4" fmla="*/ 9610725 w 11811000"/>
              <a:gd name="connsiteY4" fmla="*/ 400050 h 3981450"/>
              <a:gd name="connsiteX5" fmla="*/ 0 w 11811000"/>
              <a:gd name="connsiteY5" fmla="*/ 0 h 3981450"/>
              <a:gd name="connsiteX6" fmla="*/ 11811000 w 11811000"/>
              <a:gd name="connsiteY6" fmla="*/ 0 h 3981450"/>
              <a:gd name="connsiteX7" fmla="*/ 11811000 w 11811000"/>
              <a:gd name="connsiteY7" fmla="*/ 3981450 h 3981450"/>
              <a:gd name="connsiteX8" fmla="*/ 0 w 11811000"/>
              <a:gd name="connsiteY8" fmla="*/ 398145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0" h="3981450">
                <a:moveTo>
                  <a:pt x="9610725" y="400050"/>
                </a:moveTo>
                <a:cubicBezTo>
                  <a:pt x="8732219" y="400050"/>
                  <a:pt x="8020050" y="1112219"/>
                  <a:pt x="8020050" y="1990725"/>
                </a:cubicBezTo>
                <a:cubicBezTo>
                  <a:pt x="8020050" y="2869231"/>
                  <a:pt x="8732219" y="3581400"/>
                  <a:pt x="9610725" y="3581400"/>
                </a:cubicBezTo>
                <a:cubicBezTo>
                  <a:pt x="10489231" y="3581400"/>
                  <a:pt x="11201400" y="2869231"/>
                  <a:pt x="11201400" y="1990725"/>
                </a:cubicBezTo>
                <a:cubicBezTo>
                  <a:pt x="11201400" y="1112219"/>
                  <a:pt x="10489231" y="400050"/>
                  <a:pt x="9610725" y="400050"/>
                </a:cubicBezTo>
                <a:close/>
                <a:moveTo>
                  <a:pt x="0" y="0"/>
                </a:moveTo>
                <a:lnTo>
                  <a:pt x="11811000" y="0"/>
                </a:lnTo>
                <a:lnTo>
                  <a:pt x="11811000" y="3981450"/>
                </a:lnTo>
                <a:lnTo>
                  <a:pt x="0" y="3981450"/>
                </a:lnTo>
                <a:close/>
              </a:path>
            </a:pathLst>
          </a:custGeom>
          <a:solidFill>
            <a:srgbClr val="62697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76"/>
          <p:cNvSpPr txBox="1"/>
          <p:nvPr/>
        </p:nvSpPr>
        <p:spPr>
          <a:xfrm>
            <a:off x="8442062" y="2775879"/>
            <a:ext cx="2316196" cy="523220"/>
          </a:xfrm>
          <a:prstGeom prst="rect">
            <a:avLst/>
          </a:prstGeom>
          <a:noFill/>
        </p:spPr>
        <p:txBody>
          <a:bodyPr wrap="square" rtlCol="0">
            <a:spAutoFit/>
          </a:bodyPr>
          <a:lstStyle/>
          <a:p>
            <a:pPr algn="l"/>
            <a:r>
              <a:rPr lang="zh-CN" altLang="en-US" sz="2800" dirty="0">
                <a:solidFill>
                  <a:schemeClr val="bg1"/>
                </a:solidFill>
                <a:latin typeface="微软雅黑" panose="020B0503020204020204" charset="-122"/>
                <a:ea typeface="微软雅黑" panose="020B0503020204020204" charset="-122"/>
              </a:rPr>
              <a:t>添加标题</a:t>
            </a:r>
          </a:p>
        </p:txBody>
      </p:sp>
      <p:sp>
        <p:nvSpPr>
          <p:cNvPr id="40" name="文本框 39"/>
          <p:cNvSpPr txBox="1"/>
          <p:nvPr/>
        </p:nvSpPr>
        <p:spPr>
          <a:xfrm>
            <a:off x="8169712" y="3299134"/>
            <a:ext cx="3022251" cy="1171218"/>
          </a:xfrm>
          <a:prstGeom prst="rect">
            <a:avLst/>
          </a:prstGeom>
          <a:noFill/>
        </p:spPr>
        <p:txBody>
          <a:bodyPr wrap="square" rtlCol="0">
            <a:spAutoFit/>
          </a:bodyPr>
          <a:lstStyle/>
          <a:p>
            <a:pPr algn="r">
              <a:lnSpc>
                <a:spcPct val="130000"/>
              </a:lnSpc>
            </a:pPr>
            <a:r>
              <a:rPr lang="en-US" altLang="zh-CN" sz="1100" dirty="0">
                <a:solidFill>
                  <a:schemeClr val="bg2">
                    <a:lumMod val="25000"/>
                  </a:schemeClr>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a:t>
            </a:r>
          </a:p>
        </p:txBody>
      </p:sp>
      <p:sp>
        <p:nvSpPr>
          <p:cNvPr id="9" name="矩形 8"/>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00"/>
                                        <p:tgtEl>
                                          <p:spTgt spid="39"/>
                                        </p:tgtEl>
                                      </p:cBhvr>
                                    </p:animEffect>
                                    <p:anim calcmode="lin" valueType="num">
                                      <p:cBhvr>
                                        <p:cTn id="17" dur="1000" fill="hold"/>
                                        <p:tgtEl>
                                          <p:spTgt spid="39"/>
                                        </p:tgtEl>
                                        <p:attrNameLst>
                                          <p:attrName>ppt_x</p:attrName>
                                        </p:attrNameLst>
                                      </p:cBhvr>
                                      <p:tavLst>
                                        <p:tav tm="0">
                                          <p:val>
                                            <p:strVal val="#ppt_x"/>
                                          </p:val>
                                        </p:tav>
                                        <p:tav tm="100000">
                                          <p:val>
                                            <p:strVal val="#ppt_x"/>
                                          </p:val>
                                        </p:tav>
                                      </p:tavLst>
                                    </p:anim>
                                    <p:anim calcmode="lin" valueType="num">
                                      <p:cBhvr>
                                        <p:cTn id="18" dur="1000" fill="hold"/>
                                        <p:tgtEl>
                                          <p:spTgt spid="3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8510" b="13797"/>
          <a:stretch/>
        </p:blipFill>
        <p:spPr>
          <a:xfrm>
            <a:off x="-1453243" y="0"/>
            <a:ext cx="14149479" cy="6858000"/>
          </a:xfrm>
          <a:prstGeom prst="rect">
            <a:avLst/>
          </a:prstGeom>
        </p:spPr>
      </p:pic>
      <p:sp>
        <p:nvSpPr>
          <p:cNvPr id="5" name="矩形 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628775"/>
            <a:ext cx="12192000" cy="3668395"/>
          </a:xfrm>
          <a:prstGeom prst="rect">
            <a:avLst/>
          </a:prstGeom>
          <a:solidFill>
            <a:schemeClr val="tx2">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0" name="组合 19"/>
          <p:cNvGrpSpPr/>
          <p:nvPr/>
        </p:nvGrpSpPr>
        <p:grpSpPr>
          <a:xfrm>
            <a:off x="4209655" y="2829767"/>
            <a:ext cx="4209176" cy="710326"/>
            <a:chOff x="4150600" y="1393760"/>
            <a:chExt cx="4209176" cy="710326"/>
          </a:xfrm>
        </p:grpSpPr>
        <p:sp>
          <p:nvSpPr>
            <p:cNvPr id="21" name="圆角矩形 52"/>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2" name="椭圆 21"/>
            <p:cNvSpPr/>
            <p:nvPr/>
          </p:nvSpPr>
          <p:spPr>
            <a:xfrm>
              <a:off x="4150600" y="1393760"/>
              <a:ext cx="710326" cy="710326"/>
            </a:xfrm>
            <a:prstGeom prst="ellipse">
              <a:avLst/>
            </a:prstGeom>
            <a:solidFill>
              <a:schemeClr val="tx2">
                <a:lumMod val="75000"/>
                <a:alpha val="76000"/>
              </a:scheme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4</a:t>
              </a:r>
            </a:p>
          </p:txBody>
        </p:sp>
        <p:sp>
          <p:nvSpPr>
            <p:cNvPr id="23" name="文本框 22"/>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加入你的标题描述</a:t>
              </a:r>
            </a:p>
          </p:txBody>
        </p:sp>
      </p:grpSp>
    </p:spTree>
    <p:extLst>
      <p:ext uri="{BB962C8B-B14F-4D97-AF65-F5344CB8AC3E}">
        <p14:creationId xmlns:p14="http://schemas.microsoft.com/office/powerpoint/2010/main" val="521134364"/>
      </p:ext>
    </p:extLst>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24000"/>
          <a:stretch/>
        </p:blipFill>
        <p:spPr>
          <a:xfrm>
            <a:off x="5473775" y="1316736"/>
            <a:ext cx="5795662" cy="2907792"/>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26087" b="26087"/>
          <a:stretch/>
        </p:blipFill>
        <p:spPr>
          <a:xfrm>
            <a:off x="706810" y="4407408"/>
            <a:ext cx="5758275" cy="2011680"/>
          </a:xfrm>
          <a:prstGeom prst="rect">
            <a:avLst/>
          </a:prstGeom>
        </p:spPr>
      </p:pic>
      <p:grpSp>
        <p:nvGrpSpPr>
          <p:cNvPr id="4" name="组合 3"/>
          <p:cNvGrpSpPr/>
          <p:nvPr/>
        </p:nvGrpSpPr>
        <p:grpSpPr>
          <a:xfrm>
            <a:off x="977084" y="2109234"/>
            <a:ext cx="3722932" cy="1708144"/>
            <a:chOff x="4911768" y="1576758"/>
            <a:chExt cx="2408442" cy="1708144"/>
          </a:xfrm>
        </p:grpSpPr>
        <p:sp>
          <p:nvSpPr>
            <p:cNvPr id="5" name="矩形 4"/>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 name="矩形 47"/>
            <p:cNvSpPr>
              <a:spLocks noChangeArrowheads="1"/>
            </p:cNvSpPr>
            <p:nvPr/>
          </p:nvSpPr>
          <p:spPr bwMode="auto">
            <a:xfrm>
              <a:off x="4911768" y="2007637"/>
              <a:ext cx="2408442" cy="12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在此录入上述图表的综录入上述图表的综合描述说明，在此录入上述图表的综合描述说明，在此</a:t>
              </a:r>
            </a:p>
            <a:p>
              <a:pPr>
                <a:lnSpc>
                  <a:spcPct val="110000"/>
                </a:lnSpc>
                <a:spcBef>
                  <a:spcPct val="0"/>
                </a:spcBef>
                <a:buNone/>
              </a:pPr>
              <a:r>
                <a:rPr lang="zh-CN" altLang="en-US" sz="1400" dirty="0">
                  <a:solidFill>
                    <a:schemeClr val="tx1">
                      <a:lumMod val="65000"/>
                      <a:lumOff val="35000"/>
                    </a:schemeClr>
                  </a:solidFill>
                  <a:sym typeface="微软雅黑" pitchFamily="34" charset="-122"/>
                </a:rPr>
                <a:t>录入上述图表的综合描述说明，在此录入上述图表的综合描述</a:t>
              </a:r>
            </a:p>
          </p:txBody>
        </p:sp>
      </p:grpSp>
      <p:grpSp>
        <p:nvGrpSpPr>
          <p:cNvPr id="7" name="组合 6"/>
          <p:cNvGrpSpPr/>
          <p:nvPr/>
        </p:nvGrpSpPr>
        <p:grpSpPr>
          <a:xfrm>
            <a:off x="7159581" y="4407408"/>
            <a:ext cx="3722932" cy="1708144"/>
            <a:chOff x="4911768" y="1576758"/>
            <a:chExt cx="2408442" cy="1708144"/>
          </a:xfrm>
        </p:grpSpPr>
        <p:sp>
          <p:nvSpPr>
            <p:cNvPr id="8" name="矩形 7"/>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9" name="矩形 47"/>
            <p:cNvSpPr>
              <a:spLocks noChangeArrowheads="1"/>
            </p:cNvSpPr>
            <p:nvPr/>
          </p:nvSpPr>
          <p:spPr bwMode="auto">
            <a:xfrm>
              <a:off x="4911768" y="2007637"/>
              <a:ext cx="2408442" cy="12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在此录入上述图表的综录入上述图表的综合描述说明，在此录入上述图表的综合描述说明，在此</a:t>
              </a:r>
            </a:p>
            <a:p>
              <a:pPr>
                <a:lnSpc>
                  <a:spcPct val="110000"/>
                </a:lnSpc>
                <a:spcBef>
                  <a:spcPct val="0"/>
                </a:spcBef>
                <a:buNone/>
              </a:pPr>
              <a:r>
                <a:rPr lang="zh-CN" altLang="en-US" sz="1400" dirty="0">
                  <a:solidFill>
                    <a:schemeClr val="tx1">
                      <a:lumMod val="65000"/>
                      <a:lumOff val="35000"/>
                    </a:schemeClr>
                  </a:solidFill>
                  <a:sym typeface="微软雅黑" pitchFamily="34" charset="-122"/>
                </a:rPr>
                <a:t>录入上述图表的综合描述说明，在此录入上述图表的综合描述</a:t>
              </a:r>
            </a:p>
          </p:txBody>
        </p:sp>
      </p:grpSp>
      <p:sp>
        <p:nvSpPr>
          <p:cNvPr id="10" name="矩形 9"/>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980953262"/>
      </p:ext>
    </p:extLst>
  </p:cSld>
  <p:clrMapOvr>
    <a:masterClrMapping/>
  </p:clrMapOvr>
  <mc:AlternateContent xmlns:mc="http://schemas.openxmlformats.org/markup-compatibility/2006" xmlns:p14="http://schemas.microsoft.com/office/powerpoint/2010/main">
    <mc:Choice Requires="p14">
      <p:transition spd="slow" p14:dur="1500" advClick="0" advTm="0">
        <p:newsflash/>
      </p:transition>
    </mc:Choice>
    <mc:Fallback xmlns="">
      <p:transition spd="slow" advClick="0" advTm="0">
        <p:newsfla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2" fill="hold" nodeType="afterEffect">
                                  <p:stCondLst>
                                    <p:cond delay="10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ppt_x</p:attrName>
                                        </p:attrNameLst>
                                      </p:cBhvr>
                                      <p:tavLst>
                                        <p:tav tm="0">
                                          <p:val>
                                            <p:strVal val="#ppt_x+#ppt_w*1.125000"/>
                                          </p:val>
                                        </p:tav>
                                        <p:tav tm="100000">
                                          <p:val>
                                            <p:strVal val="#ppt_x"/>
                                          </p:val>
                                        </p:tav>
                                      </p:tavLst>
                                    </p:anim>
                                    <p:animEffect transition="in" filter="wipe(left)">
                                      <p:cBhvr>
                                        <p:cTn id="17" dur="500"/>
                                        <p:tgtEl>
                                          <p:spTgt spid="4"/>
                                        </p:tgtEl>
                                      </p:cBhvr>
                                    </p:animEffect>
                                  </p:childTnLst>
                                </p:cTn>
                              </p:par>
                            </p:childTnLst>
                          </p:cTn>
                        </p:par>
                        <p:par>
                          <p:cTn id="18" fill="hold">
                            <p:stCondLst>
                              <p:cond delay="1100"/>
                            </p:stCondLst>
                            <p:childTnLst>
                              <p:par>
                                <p:cTn id="19" presetID="12" presetClass="entr" presetSubtype="2" fill="hold" nodeType="after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ppt_x</p:attrName>
                                        </p:attrNameLst>
                                      </p:cBhvr>
                                      <p:tavLst>
                                        <p:tav tm="0">
                                          <p:val>
                                            <p:strVal val="#ppt_x+#ppt_w*1.125000"/>
                                          </p:val>
                                        </p:tav>
                                        <p:tav tm="100000">
                                          <p:val>
                                            <p:strVal val="#ppt_x"/>
                                          </p:val>
                                        </p:tav>
                                      </p:tavLst>
                                    </p:anim>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
        <p:nvSpPr>
          <p:cNvPr id="13" name="矩形 12"/>
          <p:cNvSpPr/>
          <p:nvPr/>
        </p:nvSpPr>
        <p:spPr>
          <a:xfrm>
            <a:off x="1821906" y="1010035"/>
            <a:ext cx="4842419" cy="5441566"/>
          </a:xfrm>
          <a:prstGeom prst="rect">
            <a:avLst/>
          </a:prstGeom>
          <a:solidFill>
            <a:srgbClr val="6269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A_story-20160303171154-MarchFashion-Look9.jpg" descr="C:\Users\Administrator\Desktop\壁纸002\fnp1ybppkn0-redd-angelo.jpgfnp1ybppkn0-redd-angelo"/>
          <p:cNvPicPr>
            <a:picLocks noChangeAspect="1"/>
          </p:cNvPicPr>
          <p:nvPr>
            <p:custDataLst>
              <p:tags r:id="rId1"/>
            </p:custDataLst>
          </p:nvPr>
        </p:nvPicPr>
        <p:blipFill>
          <a:blip r:embed="rId3"/>
          <a:srcRect/>
          <a:stretch>
            <a:fillRect/>
          </a:stretch>
        </p:blipFill>
        <p:spPr>
          <a:xfrm>
            <a:off x="1484041" y="559184"/>
            <a:ext cx="3627120" cy="5441566"/>
          </a:xfrm>
          <a:prstGeom prst="rect">
            <a:avLst/>
          </a:prstGeom>
          <a:effectLst>
            <a:outerShdw blurRad="63500" sx="102000" sy="102000" algn="ctr" rotWithShape="0">
              <a:prstClr val="black">
                <a:alpha val="40000"/>
              </a:prstClr>
            </a:outerShdw>
          </a:effectLst>
        </p:spPr>
      </p:pic>
      <p:sp>
        <p:nvSpPr>
          <p:cNvPr id="20" name="TextBox 19"/>
          <p:cNvSpPr txBox="1"/>
          <p:nvPr/>
        </p:nvSpPr>
        <p:spPr>
          <a:xfrm>
            <a:off x="7594600" y="2346325"/>
            <a:ext cx="3047365"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latin typeface="微软雅黑" panose="020B0503020204020204" charset="-122"/>
                <a:ea typeface="微软雅黑" panose="020B0503020204020204" charset="-122"/>
              </a:rPr>
              <a:t>标题文字添加</a:t>
            </a:r>
          </a:p>
        </p:txBody>
      </p:sp>
      <p:sp>
        <p:nvSpPr>
          <p:cNvPr id="21" name="文本框 20"/>
          <p:cNvSpPr txBox="1"/>
          <p:nvPr/>
        </p:nvSpPr>
        <p:spPr>
          <a:xfrm>
            <a:off x="7594601" y="2763407"/>
            <a:ext cx="2850821" cy="2861310"/>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1200" dirty="0">
                <a:solidFill>
                  <a:schemeClr val="bg1">
                    <a:lumMod val="50000"/>
                  </a:schemeClr>
                </a:solidFill>
                <a:latin typeface="微软雅黑" panose="020B0503020204020204" charset="-122"/>
                <a:ea typeface="微软雅黑" panose="020B0503020204020204" charset="-122"/>
              </a:rPr>
              <a:t>The user can demonstrate on a projector or computer, or print the presentation and make it into a film to be used in a wider </a:t>
            </a:r>
            <a:r>
              <a:rPr lang="en-US" altLang="zh-CN" sz="1200" dirty="0" err="1">
                <a:solidFill>
                  <a:schemeClr val="bg1">
                    <a:lumMod val="50000"/>
                  </a:schemeClr>
                </a:solidFill>
                <a:latin typeface="微软雅黑" panose="020B0503020204020204" charset="-122"/>
                <a:ea typeface="微软雅黑" panose="020B0503020204020204" charset="-122"/>
              </a:rPr>
              <a:t>fieldThe</a:t>
            </a:r>
            <a:r>
              <a:rPr lang="en-US" altLang="zh-CN" sz="1200" dirty="0">
                <a:solidFill>
                  <a:schemeClr val="bg1">
                    <a:lumMod val="50000"/>
                  </a:schemeClr>
                </a:solidFill>
                <a:latin typeface="微软雅黑" panose="020B0503020204020204" charset="-122"/>
                <a:ea typeface="微软雅黑" panose="020B0503020204020204" charset="-122"/>
              </a:rPr>
              <a:t> user can demonstrate on a projector or computer, or print the presentation and make it into a film to be used in a wider field</a:t>
            </a:r>
          </a:p>
          <a:p>
            <a:pPr>
              <a:lnSpc>
                <a:spcPct val="125000"/>
              </a:lnSpc>
            </a:pPr>
            <a:r>
              <a:rPr lang="en-US" altLang="zh-CN" sz="1200" dirty="0">
                <a:solidFill>
                  <a:schemeClr val="bg1">
                    <a:lumMod val="50000"/>
                  </a:schemeClr>
                </a:solidFill>
                <a:latin typeface="微软雅黑" panose="020B0503020204020204" charset="-122"/>
                <a:ea typeface="微软雅黑" panose="020B0503020204020204" charset="-122"/>
              </a:rPr>
              <a:t>The user can demonstrate on a projector or computer, or print the presentation and make it into a film to be used in a wider </a:t>
            </a:r>
            <a:r>
              <a:rPr lang="en-US" altLang="zh-CN" sz="1200" dirty="0" err="1">
                <a:solidFill>
                  <a:schemeClr val="bg1">
                    <a:lumMod val="50000"/>
                  </a:schemeClr>
                </a:solidFill>
                <a:latin typeface="微软雅黑" panose="020B0503020204020204" charset="-122"/>
                <a:ea typeface="微软雅黑" panose="020B0503020204020204" charset="-122"/>
              </a:rPr>
              <a:t>fiel</a:t>
            </a:r>
            <a:endParaRPr lang="en-US" altLang="zh-CN" sz="120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36496"/>
            <a:ext cx="12192000" cy="6894495"/>
          </a:xfrm>
          <a:prstGeom prst="rect">
            <a:avLst/>
          </a:prstGeom>
          <a:blipFill rotWithShape="1">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628775"/>
            <a:ext cx="12192000" cy="3668395"/>
          </a:xfrm>
          <a:prstGeom prst="rect">
            <a:avLst/>
          </a:prstGeom>
          <a:solidFill>
            <a:schemeClr val="tx2">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文本框 7"/>
          <p:cNvSpPr txBox="1">
            <a:spLocks noChangeArrowheads="1"/>
          </p:cNvSpPr>
          <p:nvPr/>
        </p:nvSpPr>
        <p:spPr bwMode="auto">
          <a:xfrm>
            <a:off x="534651" y="2098301"/>
            <a:ext cx="1126462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algn="ctr" defTabSz="685800"/>
            <a:r>
              <a:rPr lang="en-US" altLang="zh-CN" sz="9600" dirty="0">
                <a:solidFill>
                  <a:schemeClr val="bg1"/>
                </a:solidFill>
                <a:latin typeface="汉仪晓波折纸体简" panose="00020600040101010101" charset="-122"/>
                <a:ea typeface="汉仪晓波折纸体简" panose="00020600040101010101" charset="-122"/>
              </a:rPr>
              <a:t>【</a:t>
            </a:r>
            <a:r>
              <a:rPr lang="zh-CN" altLang="en-US" sz="9600" dirty="0">
                <a:solidFill>
                  <a:schemeClr val="bg1"/>
                </a:solidFill>
                <a:latin typeface="方正综艺简体" panose="03000509000000000000" pitchFamily="65" charset="-122"/>
                <a:ea typeface="方正综艺简体" panose="03000509000000000000" pitchFamily="65" charset="-122"/>
              </a:rPr>
              <a:t>艺术设计作品集</a:t>
            </a:r>
            <a:r>
              <a:rPr lang="en-US" altLang="zh-CN" sz="9600" dirty="0">
                <a:solidFill>
                  <a:schemeClr val="bg1"/>
                </a:solidFill>
                <a:latin typeface="汉仪晓波折纸体简" panose="00020600040101010101" charset="-122"/>
                <a:ea typeface="汉仪晓波折纸体简" panose="00020600040101010101" charset="-122"/>
              </a:rPr>
              <a:t>】</a:t>
            </a:r>
            <a:endParaRPr lang="en-US" sz="9600" dirty="0">
              <a:solidFill>
                <a:schemeClr val="bg1"/>
              </a:solidFill>
              <a:latin typeface="汉仪晓波折纸体简" panose="00020600040101010101" charset="-122"/>
              <a:ea typeface="汉仪晓波折纸体简" panose="00020600040101010101" charset="-122"/>
            </a:endParaRPr>
          </a:p>
        </p:txBody>
      </p:sp>
      <p:sp>
        <p:nvSpPr>
          <p:cNvPr id="99" name="TextBox 15"/>
          <p:cNvSpPr txBox="1"/>
          <p:nvPr/>
        </p:nvSpPr>
        <p:spPr>
          <a:xfrm>
            <a:off x="4849256" y="4502972"/>
            <a:ext cx="2492990" cy="461665"/>
          </a:xfrm>
          <a:prstGeom prst="rect">
            <a:avLst/>
          </a:prstGeom>
          <a:solidFill>
            <a:schemeClr val="tx2">
              <a:lumMod val="75000"/>
              <a:alpha val="58000"/>
            </a:schemeClr>
          </a:solidFill>
          <a:ln>
            <a:solidFill>
              <a:schemeClr val="bg1"/>
            </a:solidFill>
          </a:ln>
          <a:effectLst/>
        </p:spPr>
        <p:txBody>
          <a:bodyPr wrap="none" rtlCol="0">
            <a:spAutoFit/>
          </a:bodyPr>
          <a:lstStyle/>
          <a:p>
            <a:pPr algn="ctr"/>
            <a:r>
              <a:rPr lang="zh-CN" altLang="en-US" sz="2400" b="1" spc="600" dirty="0">
                <a:solidFill>
                  <a:schemeClr val="bg1"/>
                </a:solidFill>
                <a:latin typeface="方正姚体" panose="02010601030101010101" pitchFamily="2" charset="-122"/>
                <a:ea typeface="方正姚体" panose="02010601030101010101" pitchFamily="2" charset="-122"/>
                <a:cs typeface="Lato Black" charset="0"/>
              </a:rPr>
              <a:t>汇报人：小北</a:t>
            </a:r>
            <a:endParaRPr lang="en-US" altLang="zh-CN" sz="2400" b="1" spc="600" dirty="0">
              <a:solidFill>
                <a:schemeClr val="bg1"/>
              </a:solidFill>
              <a:latin typeface="方正姚体" panose="02010601030101010101" pitchFamily="2" charset="-122"/>
              <a:ea typeface="方正姚体" panose="02010601030101010101" pitchFamily="2" charset="-122"/>
              <a:cs typeface="Lato Black" charset="0"/>
            </a:endParaRPr>
          </a:p>
        </p:txBody>
      </p:sp>
      <p:pic>
        <p:nvPicPr>
          <p:cNvPr id="9" name="媒体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3219" y="-441136"/>
            <a:ext cx="609600" cy="609600"/>
          </a:xfrm>
          <a:prstGeom prst="rect">
            <a:avLst/>
          </a:prstGeom>
        </p:spPr>
      </p:pic>
    </p:spTree>
    <p:extLst>
      <p:ext uri="{BB962C8B-B14F-4D97-AF65-F5344CB8AC3E}">
        <p14:creationId xmlns:p14="http://schemas.microsoft.com/office/powerpoint/2010/main" val="72585734"/>
      </p:ext>
    </p:extLst>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9"/>
                                        </p:tgtEl>
                                      </p:cBhvr>
                                    </p:cmd>
                                  </p:childTnLst>
                                </p:cTn>
                              </p:par>
                            </p:childTnLst>
                          </p:cTn>
                        </p:par>
                        <p:par>
                          <p:cTn id="7" fill="hold">
                            <p:stCondLst>
                              <p:cond delay="0"/>
                            </p:stCondLst>
                            <p:childTnLst>
                              <p:par>
                                <p:cTn id="8" presetID="2" presetClass="entr" presetSubtype="8" fill="hold" grpId="1"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0-#ppt_w/2"/>
                                          </p:val>
                                        </p:tav>
                                        <p:tav tm="100000">
                                          <p:val>
                                            <p:strVal val="#ppt_x"/>
                                          </p:val>
                                        </p:tav>
                                      </p:tavLst>
                                    </p:anim>
                                    <p:anim calcmode="lin" valueType="num">
                                      <p:cBhvr additive="base">
                                        <p:cTn id="11" dur="1000" fill="hold"/>
                                        <p:tgtEl>
                                          <p:spTgt spid="5"/>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box(in)">
                                      <p:cBhvr>
                                        <p:cTn id="15" dur="2000"/>
                                        <p:tgtEl>
                                          <p:spTgt spid="95"/>
                                        </p:tgtEl>
                                      </p:cBhvr>
                                    </p:animEffect>
                                  </p:childTnLst>
                                </p:cTn>
                              </p:par>
                            </p:childTnLst>
                          </p:cTn>
                        </p:par>
                        <p:par>
                          <p:cTn id="16" fill="hold">
                            <p:stCondLst>
                              <p:cond delay="3000"/>
                            </p:stCondLst>
                            <p:childTnLst>
                              <p:par>
                                <p:cTn id="17" presetID="42" presetClass="entr" presetSubtype="0" fill="hold" grpId="1"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1000"/>
                                        <p:tgtEl>
                                          <p:spTgt spid="99"/>
                                        </p:tgtEl>
                                      </p:cBhvr>
                                    </p:animEffect>
                                    <p:anim calcmode="lin" valueType="num">
                                      <p:cBhvr>
                                        <p:cTn id="20" dur="1000" fill="hold"/>
                                        <p:tgtEl>
                                          <p:spTgt spid="99"/>
                                        </p:tgtEl>
                                        <p:attrNameLst>
                                          <p:attrName>ppt_x</p:attrName>
                                        </p:attrNameLst>
                                      </p:cBhvr>
                                      <p:tavLst>
                                        <p:tav tm="0">
                                          <p:val>
                                            <p:strVal val="#ppt_x"/>
                                          </p:val>
                                        </p:tav>
                                        <p:tav tm="100000">
                                          <p:val>
                                            <p:strVal val="#ppt_x"/>
                                          </p:val>
                                        </p:tav>
                                      </p:tavLst>
                                    </p:anim>
                                    <p:anim calcmode="lin" valueType="num">
                                      <p:cBhvr>
                                        <p:cTn id="21" dur="1000" fill="hold"/>
                                        <p:tgtEl>
                                          <p:spTgt spid="99"/>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18" presetClass="entr" presetSubtype="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trips(downRight)">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repeatCount="indefinite" fill="hold" display="0">
                  <p:stCondLst>
                    <p:cond delay="indefinite"/>
                  </p:stCondLst>
                  <p:endCondLst>
                    <p:cond evt="onStopAudio" delay="0">
                      <p:tgtEl>
                        <p:sldTgt/>
                      </p:tgtEl>
                    </p:cond>
                  </p:endCondLst>
                </p:cTn>
                <p:tgtEl>
                  <p:spTgt spid="9"/>
                </p:tgtEl>
              </p:cMediaNode>
            </p:audio>
          </p:childTnLst>
        </p:cTn>
      </p:par>
    </p:tnLst>
    <p:bldLst>
      <p:bldP spid="10" grpId="0" bldLvl="0" animBg="1"/>
      <p:bldP spid="5" grpId="0" animBg="1"/>
      <p:bldP spid="5" grpId="1" bldLvl="0" animBg="1"/>
      <p:bldP spid="95" grpId="0"/>
      <p:bldP spid="99" grpId="0" animBg="1"/>
      <p:bldP spid="99"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8510" b="13797"/>
          <a:stretch/>
        </p:blipFill>
        <p:spPr>
          <a:xfrm>
            <a:off x="-1453243" y="0"/>
            <a:ext cx="14149479" cy="6858000"/>
          </a:xfrm>
          <a:prstGeom prst="rect">
            <a:avLst/>
          </a:prstGeom>
        </p:spPr>
      </p:pic>
      <p:sp>
        <p:nvSpPr>
          <p:cNvPr id="5" name="矩形 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628775"/>
            <a:ext cx="12192000" cy="3668395"/>
          </a:xfrm>
          <a:prstGeom prst="rect">
            <a:avLst/>
          </a:prstGeom>
          <a:solidFill>
            <a:schemeClr val="tx2">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0" name="组合 19"/>
          <p:cNvGrpSpPr/>
          <p:nvPr/>
        </p:nvGrpSpPr>
        <p:grpSpPr>
          <a:xfrm>
            <a:off x="4209655" y="2829767"/>
            <a:ext cx="4209176" cy="710326"/>
            <a:chOff x="4150600" y="1393760"/>
            <a:chExt cx="4209176" cy="710326"/>
          </a:xfrm>
        </p:grpSpPr>
        <p:sp>
          <p:nvSpPr>
            <p:cNvPr id="21" name="圆角矩形 52"/>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2" name="椭圆 21"/>
            <p:cNvSpPr/>
            <p:nvPr/>
          </p:nvSpPr>
          <p:spPr>
            <a:xfrm>
              <a:off x="4150600" y="1393760"/>
              <a:ext cx="710326" cy="710326"/>
            </a:xfrm>
            <a:prstGeom prst="ellipse">
              <a:avLst/>
            </a:prstGeom>
            <a:solidFill>
              <a:schemeClr val="tx2">
                <a:lumMod val="75000"/>
                <a:alpha val="76000"/>
              </a:schemeClr>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rPr>
                <a:t>1</a:t>
              </a:r>
            </a:p>
          </p:txBody>
        </p:sp>
        <p:sp>
          <p:nvSpPr>
            <p:cNvPr id="23" name="文本框 22"/>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加入你的标题描述</a:t>
              </a:r>
            </a:p>
          </p:txBody>
        </p:sp>
      </p:grpSp>
    </p:spTree>
  </p:cSld>
  <p:clrMapOvr>
    <a:masterClrMapping/>
  </p:clrMapOvr>
  <p:transition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40536" r="5690" b="19200"/>
          <a:stretch/>
        </p:blipFill>
        <p:spPr>
          <a:xfrm>
            <a:off x="6565392" y="822960"/>
            <a:ext cx="5230368" cy="5541264"/>
          </a:xfrm>
          <a:prstGeom prst="rect">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 r="77514" b="19200"/>
          <a:stretch/>
        </p:blipFill>
        <p:spPr>
          <a:xfrm>
            <a:off x="1269285" y="768096"/>
            <a:ext cx="2187147" cy="5541264"/>
          </a:xfrm>
          <a:prstGeom prst="rect">
            <a:avLst/>
          </a:prstGeom>
        </p:spPr>
      </p:pic>
      <p:grpSp>
        <p:nvGrpSpPr>
          <p:cNvPr id="4" name="组合 3"/>
          <p:cNvGrpSpPr/>
          <p:nvPr/>
        </p:nvGrpSpPr>
        <p:grpSpPr>
          <a:xfrm>
            <a:off x="3700977" y="1901190"/>
            <a:ext cx="2864415" cy="1240322"/>
            <a:chOff x="4911768" y="1576758"/>
            <a:chExt cx="2864415" cy="1240322"/>
          </a:xfrm>
        </p:grpSpPr>
        <p:sp>
          <p:nvSpPr>
            <p:cNvPr id="5" name="矩形 4"/>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 name="矩形 47"/>
            <p:cNvSpPr>
              <a:spLocks noChangeArrowheads="1"/>
            </p:cNvSpPr>
            <p:nvPr/>
          </p:nvSpPr>
          <p:spPr bwMode="auto">
            <a:xfrm>
              <a:off x="4911768" y="2013791"/>
              <a:ext cx="2864415"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grpSp>
        <p:nvGrpSpPr>
          <p:cNvPr id="7" name="组合 6"/>
          <p:cNvGrpSpPr/>
          <p:nvPr/>
        </p:nvGrpSpPr>
        <p:grpSpPr>
          <a:xfrm>
            <a:off x="3578704" y="4278630"/>
            <a:ext cx="2864415" cy="1240322"/>
            <a:chOff x="4911768" y="1576758"/>
            <a:chExt cx="2864415" cy="1240322"/>
          </a:xfrm>
        </p:grpSpPr>
        <p:sp>
          <p:nvSpPr>
            <p:cNvPr id="8" name="矩形 7"/>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9" name="矩形 47"/>
            <p:cNvSpPr>
              <a:spLocks noChangeArrowheads="1"/>
            </p:cNvSpPr>
            <p:nvPr/>
          </p:nvSpPr>
          <p:spPr bwMode="auto">
            <a:xfrm>
              <a:off x="4911768" y="2013791"/>
              <a:ext cx="2864415"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sp>
        <p:nvSpPr>
          <p:cNvPr id="10" name="矩形 9"/>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650157839"/>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600"/>
                            </p:stCondLst>
                            <p:childTnLst>
                              <p:par>
                                <p:cTn id="10" presetID="12" presetClass="entr" presetSubtype="2" fill="hold" nodeType="afterEffect">
                                  <p:stCondLst>
                                    <p:cond delay="1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45066" b="6133"/>
          <a:stretch/>
        </p:blipFill>
        <p:spPr>
          <a:xfrm>
            <a:off x="944670" y="859536"/>
            <a:ext cx="10046627" cy="3346704"/>
          </a:xfrm>
          <a:prstGeom prst="rect">
            <a:avLst/>
          </a:prstGeom>
        </p:spPr>
      </p:pic>
      <p:grpSp>
        <p:nvGrpSpPr>
          <p:cNvPr id="3" name="组合 2"/>
          <p:cNvGrpSpPr/>
          <p:nvPr/>
        </p:nvGrpSpPr>
        <p:grpSpPr>
          <a:xfrm>
            <a:off x="1213782" y="4991862"/>
            <a:ext cx="3662339" cy="1003334"/>
            <a:chOff x="4911768" y="1576758"/>
            <a:chExt cx="3662339" cy="1003334"/>
          </a:xfrm>
        </p:grpSpPr>
        <p:sp>
          <p:nvSpPr>
            <p:cNvPr id="4" name="矩形 3"/>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5" name="矩形 47"/>
            <p:cNvSpPr>
              <a:spLocks noChangeArrowheads="1"/>
            </p:cNvSpPr>
            <p:nvPr/>
          </p:nvSpPr>
          <p:spPr bwMode="auto">
            <a:xfrm>
              <a:off x="4911768" y="2013791"/>
              <a:ext cx="36623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grpSp>
        <p:nvGrpSpPr>
          <p:cNvPr id="6" name="组合 5"/>
          <p:cNvGrpSpPr/>
          <p:nvPr/>
        </p:nvGrpSpPr>
        <p:grpSpPr>
          <a:xfrm>
            <a:off x="7328958" y="4921074"/>
            <a:ext cx="3662339" cy="1003334"/>
            <a:chOff x="4911768" y="1576758"/>
            <a:chExt cx="3662339" cy="1003334"/>
          </a:xfrm>
        </p:grpSpPr>
        <p:sp>
          <p:nvSpPr>
            <p:cNvPr id="7" name="矩形 6"/>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8" name="矩形 47"/>
            <p:cNvSpPr>
              <a:spLocks noChangeArrowheads="1"/>
            </p:cNvSpPr>
            <p:nvPr/>
          </p:nvSpPr>
          <p:spPr bwMode="auto">
            <a:xfrm>
              <a:off x="4911768" y="2013791"/>
              <a:ext cx="36623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sp>
        <p:nvSpPr>
          <p:cNvPr id="9" name="矩形 8"/>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175398456"/>
      </p:ext>
    </p:extLst>
  </p:cSld>
  <p:clrMapOvr>
    <a:masterClrMapping/>
  </p:clrMapOvr>
  <mc:AlternateContent xmlns:mc="http://schemas.openxmlformats.org/markup-compatibility/2006" xmlns:p14="http://schemas.microsoft.com/office/powerpoint/2010/main">
    <mc:Choice Requires="p14">
      <p:transition spd="slow" p14:dur="900" advClick="0" advTm="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childTnLst>
                          </p:cTn>
                        </p:par>
                        <p:par>
                          <p:cTn id="9" fill="hold">
                            <p:stCondLst>
                              <p:cond delay="600"/>
                            </p:stCondLst>
                            <p:childTnLst>
                              <p:par>
                                <p:cTn id="10" presetID="12" presetClass="entr" presetSubtype="2" fill="hold" nodeType="afterEffect">
                                  <p:stCondLst>
                                    <p:cond delay="1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37889" t="51467"/>
          <a:stretch/>
        </p:blipFill>
        <p:spPr>
          <a:xfrm>
            <a:off x="4876120" y="2080815"/>
            <a:ext cx="6815328" cy="3328416"/>
          </a:xfrm>
          <a:prstGeom prst="rect">
            <a:avLst/>
          </a:prstGeom>
        </p:spPr>
      </p:pic>
      <p:grpSp>
        <p:nvGrpSpPr>
          <p:cNvPr id="3" name="组合 2"/>
          <p:cNvGrpSpPr/>
          <p:nvPr/>
        </p:nvGrpSpPr>
        <p:grpSpPr>
          <a:xfrm>
            <a:off x="1213781" y="3821430"/>
            <a:ext cx="3662339" cy="1003334"/>
            <a:chOff x="4911768" y="1576758"/>
            <a:chExt cx="3662339" cy="1003334"/>
          </a:xfrm>
        </p:grpSpPr>
        <p:sp>
          <p:nvSpPr>
            <p:cNvPr id="4" name="矩形 3"/>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5" name="矩形 47"/>
            <p:cNvSpPr>
              <a:spLocks noChangeArrowheads="1"/>
            </p:cNvSpPr>
            <p:nvPr/>
          </p:nvSpPr>
          <p:spPr bwMode="auto">
            <a:xfrm>
              <a:off x="4911768" y="2013791"/>
              <a:ext cx="36623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grpSp>
        <p:nvGrpSpPr>
          <p:cNvPr id="6" name="组合 5"/>
          <p:cNvGrpSpPr/>
          <p:nvPr/>
        </p:nvGrpSpPr>
        <p:grpSpPr>
          <a:xfrm>
            <a:off x="1213782" y="1865376"/>
            <a:ext cx="3662339" cy="1003334"/>
            <a:chOff x="4911768" y="1576758"/>
            <a:chExt cx="3662339" cy="1003334"/>
          </a:xfrm>
        </p:grpSpPr>
        <p:sp>
          <p:nvSpPr>
            <p:cNvPr id="7" name="矩形 6"/>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8" name="矩形 47"/>
            <p:cNvSpPr>
              <a:spLocks noChangeArrowheads="1"/>
            </p:cNvSpPr>
            <p:nvPr/>
          </p:nvSpPr>
          <p:spPr bwMode="auto">
            <a:xfrm>
              <a:off x="4911768" y="2013791"/>
              <a:ext cx="36623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sp>
        <p:nvSpPr>
          <p:cNvPr id="9" name="矩形 8"/>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174021083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childTnLst>
                          </p:cTn>
                        </p:par>
                        <p:par>
                          <p:cTn id="9" fill="hold">
                            <p:stCondLst>
                              <p:cond delay="600"/>
                            </p:stCondLst>
                            <p:childTnLst>
                              <p:par>
                                <p:cTn id="10" presetID="12" presetClass="entr" presetSubtype="2" fill="hold" nodeType="afterEffect">
                                  <p:stCondLst>
                                    <p:cond delay="1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70188"/>
          <a:stretch/>
        </p:blipFill>
        <p:spPr>
          <a:xfrm>
            <a:off x="8412479" y="593383"/>
            <a:ext cx="2801071" cy="5615354"/>
          </a:xfrm>
          <a:prstGeom prst="rect">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35550" r="25404"/>
          <a:stretch/>
        </p:blipFill>
        <p:spPr>
          <a:xfrm>
            <a:off x="1736920" y="2877708"/>
            <a:ext cx="2176272" cy="3331029"/>
          </a:xfrm>
          <a:prstGeom prst="rect">
            <a:avLst/>
          </a:prstGeom>
        </p:spPr>
      </p:pic>
      <p:grpSp>
        <p:nvGrpSpPr>
          <p:cNvPr id="4" name="组合 3"/>
          <p:cNvGrpSpPr/>
          <p:nvPr/>
        </p:nvGrpSpPr>
        <p:grpSpPr>
          <a:xfrm>
            <a:off x="4341030" y="3967734"/>
            <a:ext cx="3662339" cy="1003334"/>
            <a:chOff x="4911768" y="1576758"/>
            <a:chExt cx="3662339" cy="1003334"/>
          </a:xfrm>
        </p:grpSpPr>
        <p:sp>
          <p:nvSpPr>
            <p:cNvPr id="5" name="矩形 4"/>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 name="矩形 47"/>
            <p:cNvSpPr>
              <a:spLocks noChangeArrowheads="1"/>
            </p:cNvSpPr>
            <p:nvPr/>
          </p:nvSpPr>
          <p:spPr bwMode="auto">
            <a:xfrm>
              <a:off x="4911768" y="2013791"/>
              <a:ext cx="36623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grpSp>
        <p:nvGrpSpPr>
          <p:cNvPr id="7" name="组合 6"/>
          <p:cNvGrpSpPr/>
          <p:nvPr/>
        </p:nvGrpSpPr>
        <p:grpSpPr>
          <a:xfrm>
            <a:off x="1451526" y="1626870"/>
            <a:ext cx="3662339" cy="1003334"/>
            <a:chOff x="4911768" y="1576758"/>
            <a:chExt cx="3662339" cy="1003334"/>
          </a:xfrm>
        </p:grpSpPr>
        <p:sp>
          <p:nvSpPr>
            <p:cNvPr id="8" name="矩形 7"/>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9" name="矩形 47"/>
            <p:cNvSpPr>
              <a:spLocks noChangeArrowheads="1"/>
            </p:cNvSpPr>
            <p:nvPr/>
          </p:nvSpPr>
          <p:spPr bwMode="auto">
            <a:xfrm>
              <a:off x="4911768" y="2013791"/>
              <a:ext cx="36623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sp>
        <p:nvSpPr>
          <p:cNvPr id="10" name="矩形 9"/>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4162371893"/>
      </p:ext>
    </p:extLst>
  </p:cSld>
  <p:clrMapOvr>
    <a:masterClrMapping/>
  </p:clrMapOvr>
  <mc:AlternateContent xmlns:mc="http://schemas.openxmlformats.org/markup-compatibility/2006" xmlns:p14="http://schemas.microsoft.com/office/powerpoint/2010/main">
    <mc:Choice Requires="p14">
      <p:transition spd="slow" p14:dur="900" advClick="0" advTm="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600"/>
                            </p:stCondLst>
                            <p:childTnLst>
                              <p:par>
                                <p:cTn id="10" presetID="12" presetClass="entr" presetSubtype="2" fill="hold" nodeType="afterEffect">
                                  <p:stCondLst>
                                    <p:cond delay="1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40800" b="11200"/>
          <a:stretch/>
        </p:blipFill>
        <p:spPr>
          <a:xfrm>
            <a:off x="533385" y="1877692"/>
            <a:ext cx="6506862" cy="2074062"/>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9733" b="38133"/>
          <a:stretch/>
        </p:blipFill>
        <p:spPr>
          <a:xfrm>
            <a:off x="5156857" y="4041648"/>
            <a:ext cx="6510888" cy="2027972"/>
          </a:xfrm>
          <a:prstGeom prst="rect">
            <a:avLst/>
          </a:prstGeom>
        </p:spPr>
      </p:pic>
      <p:grpSp>
        <p:nvGrpSpPr>
          <p:cNvPr id="4" name="组合 3"/>
          <p:cNvGrpSpPr/>
          <p:nvPr/>
        </p:nvGrpSpPr>
        <p:grpSpPr>
          <a:xfrm>
            <a:off x="1213782" y="4991862"/>
            <a:ext cx="3662339" cy="1003334"/>
            <a:chOff x="4911768" y="1576758"/>
            <a:chExt cx="3662339" cy="1003334"/>
          </a:xfrm>
        </p:grpSpPr>
        <p:sp>
          <p:nvSpPr>
            <p:cNvPr id="5" name="矩形 4"/>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 name="矩形 47"/>
            <p:cNvSpPr>
              <a:spLocks noChangeArrowheads="1"/>
            </p:cNvSpPr>
            <p:nvPr/>
          </p:nvSpPr>
          <p:spPr bwMode="auto">
            <a:xfrm>
              <a:off x="4911768" y="2013791"/>
              <a:ext cx="36623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grpSp>
        <p:nvGrpSpPr>
          <p:cNvPr id="7" name="组合 6"/>
          <p:cNvGrpSpPr/>
          <p:nvPr/>
        </p:nvGrpSpPr>
        <p:grpSpPr>
          <a:xfrm>
            <a:off x="7821846" y="2565654"/>
            <a:ext cx="3662339" cy="1003334"/>
            <a:chOff x="4911768" y="1576758"/>
            <a:chExt cx="3662339" cy="1003334"/>
          </a:xfrm>
        </p:grpSpPr>
        <p:sp>
          <p:nvSpPr>
            <p:cNvPr id="8" name="矩形 7"/>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9" name="矩形 47"/>
            <p:cNvSpPr>
              <a:spLocks noChangeArrowheads="1"/>
            </p:cNvSpPr>
            <p:nvPr/>
          </p:nvSpPr>
          <p:spPr bwMode="auto">
            <a:xfrm>
              <a:off x="4911768" y="2013791"/>
              <a:ext cx="36623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sp>
        <p:nvSpPr>
          <p:cNvPr id="10" name="矩形 9"/>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974912146"/>
      </p:ext>
    </p:extLst>
  </p:cSld>
  <p:clrMapOvr>
    <a:masterClrMapping/>
  </p:clrMapOvr>
  <mc:AlternateContent xmlns:mc="http://schemas.openxmlformats.org/markup-compatibility/2006" xmlns:p14="http://schemas.microsoft.com/office/powerpoint/2010/main">
    <mc:Choice Requires="p14">
      <p:transition spd="slow" p14:dur="900" advClick="0" advTm="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600"/>
                            </p:stCondLst>
                            <p:childTnLst>
                              <p:par>
                                <p:cTn id="10" presetID="12" presetClass="entr" presetSubtype="2" fill="hold" nodeType="afterEffect">
                                  <p:stCondLst>
                                    <p:cond delay="1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32266" r="51838" b="9067"/>
          <a:stretch/>
        </p:blipFill>
        <p:spPr>
          <a:xfrm>
            <a:off x="753842" y="2640338"/>
            <a:ext cx="4290797" cy="3486141"/>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b="8685"/>
          <a:stretch/>
        </p:blipFill>
        <p:spPr>
          <a:xfrm>
            <a:off x="7696200" y="1227872"/>
            <a:ext cx="3678936" cy="3359415"/>
          </a:xfrm>
          <a:prstGeom prst="rect">
            <a:avLst/>
          </a:prstGeom>
        </p:spPr>
      </p:pic>
      <p:grpSp>
        <p:nvGrpSpPr>
          <p:cNvPr id="4" name="组合 3"/>
          <p:cNvGrpSpPr/>
          <p:nvPr/>
        </p:nvGrpSpPr>
        <p:grpSpPr>
          <a:xfrm>
            <a:off x="1382300" y="1637004"/>
            <a:ext cx="3662339" cy="1003334"/>
            <a:chOff x="4911768" y="1576758"/>
            <a:chExt cx="3662339" cy="1003334"/>
          </a:xfrm>
        </p:grpSpPr>
        <p:sp>
          <p:nvSpPr>
            <p:cNvPr id="5" name="矩形 4"/>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6" name="矩形 47"/>
            <p:cNvSpPr>
              <a:spLocks noChangeArrowheads="1"/>
            </p:cNvSpPr>
            <p:nvPr/>
          </p:nvSpPr>
          <p:spPr bwMode="auto">
            <a:xfrm>
              <a:off x="4911768" y="2013791"/>
              <a:ext cx="36623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grpSp>
        <p:nvGrpSpPr>
          <p:cNvPr id="7" name="组合 6"/>
          <p:cNvGrpSpPr/>
          <p:nvPr/>
        </p:nvGrpSpPr>
        <p:grpSpPr>
          <a:xfrm>
            <a:off x="8119872" y="5123145"/>
            <a:ext cx="3662339" cy="1003334"/>
            <a:chOff x="4911768" y="1576758"/>
            <a:chExt cx="3662339" cy="1003334"/>
          </a:xfrm>
        </p:grpSpPr>
        <p:sp>
          <p:nvSpPr>
            <p:cNvPr id="8" name="矩形 7"/>
            <p:cNvSpPr/>
            <p:nvPr/>
          </p:nvSpPr>
          <p:spPr>
            <a:xfrm>
              <a:off x="4911769" y="1576758"/>
              <a:ext cx="2408441" cy="430879"/>
            </a:xfrm>
            <a:prstGeom prst="rect">
              <a:avLst/>
            </a:prstGeom>
          </p:spPr>
          <p:txBody>
            <a:bodyPr wrap="square" lIns="91431" tIns="45716" rIns="91431" bIns="45716">
              <a:spAutoFit/>
            </a:bodyPr>
            <a:lstStyle/>
            <a:p>
              <a:r>
                <a:rPr lang="zh-CN" altLang="en-US" sz="2200" b="1" dirty="0">
                  <a:solidFill>
                    <a:schemeClr val="tx1">
                      <a:lumMod val="65000"/>
                      <a:lumOff val="35000"/>
                    </a:schemeClr>
                  </a:solidFill>
                  <a:latin typeface="微软雅黑" pitchFamily="34" charset="-122"/>
                  <a:ea typeface="微软雅黑" pitchFamily="34" charset="-122"/>
                </a:rPr>
                <a:t>点击添加标题</a:t>
              </a:r>
              <a:endParaRPr lang="en-US" altLang="zh-CN" sz="2200" b="1" dirty="0">
                <a:solidFill>
                  <a:schemeClr val="tx1">
                    <a:lumMod val="65000"/>
                    <a:lumOff val="35000"/>
                  </a:schemeClr>
                </a:solidFill>
                <a:latin typeface="微软雅黑" pitchFamily="34" charset="-122"/>
                <a:ea typeface="微软雅黑" pitchFamily="34" charset="-122"/>
              </a:endParaRPr>
            </a:p>
          </p:txBody>
        </p:sp>
        <p:sp>
          <p:nvSpPr>
            <p:cNvPr id="9" name="矩形 47"/>
            <p:cNvSpPr>
              <a:spLocks noChangeArrowheads="1"/>
            </p:cNvSpPr>
            <p:nvPr/>
          </p:nvSpPr>
          <p:spPr bwMode="auto">
            <a:xfrm>
              <a:off x="4911768" y="2013791"/>
              <a:ext cx="3662339"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a:t>
              </a:r>
            </a:p>
          </p:txBody>
        </p:sp>
      </p:grpSp>
      <p:sp>
        <p:nvSpPr>
          <p:cNvPr id="11" name="矩形 10"/>
          <p:cNvSpPr/>
          <p:nvPr/>
        </p:nvSpPr>
        <p:spPr>
          <a:xfrm>
            <a:off x="4754880" y="2357187"/>
            <a:ext cx="3364992" cy="27817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6875" y="321310"/>
            <a:ext cx="11396980" cy="6159500"/>
          </a:xfrm>
          <a:prstGeom prst="rect">
            <a:avLst/>
          </a:prstGeom>
          <a:noFill/>
          <a:ln w="34925">
            <a:solidFill>
              <a:schemeClr val="tx2">
                <a:lumMod val="75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966845" y="-19685"/>
            <a:ext cx="4257675" cy="509905"/>
          </a:xfrm>
          <a:prstGeom prst="rect">
            <a:avLst/>
          </a:prstGeom>
          <a:solidFill>
            <a:schemeClr val="tx2">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608602" y="98973"/>
            <a:ext cx="1146810" cy="460375"/>
          </a:xfrm>
          <a:prstGeom prst="rect">
            <a:avLst/>
          </a:prstGeom>
          <a:noFill/>
        </p:spPr>
        <p:txBody>
          <a:bodyPr wrap="none" rtlCol="0">
            <a:spAutoFit/>
          </a:bodyPr>
          <a:lstStyle/>
          <a:p>
            <a:r>
              <a:rPr lang="en-US" altLang="zh-CN" sz="2400" dirty="0">
                <a:solidFill>
                  <a:schemeClr val="bg1">
                    <a:lumMod val="95000"/>
                  </a:schemeClr>
                </a:solidFill>
                <a:latin typeface="汉仪晓波折纸体简" panose="00020600040101010101" charset="-122"/>
                <a:ea typeface="汉仪晓波折纸体简" panose="00020600040101010101" charset="-122"/>
              </a:rPr>
              <a:t>PART.3</a:t>
            </a:r>
          </a:p>
        </p:txBody>
      </p:sp>
    </p:spTree>
    <p:extLst>
      <p:ext uri="{BB962C8B-B14F-4D97-AF65-F5344CB8AC3E}">
        <p14:creationId xmlns:p14="http://schemas.microsoft.com/office/powerpoint/2010/main" val="357449718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500"/>
                            </p:stCondLst>
                            <p:childTnLst>
                              <p:par>
                                <p:cTn id="17" presetID="12" presetClass="entr" presetSubtype="2" fill="hold" nodeType="afterEffect">
                                  <p:stCondLst>
                                    <p:cond delay="1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ppt_x</p:attrName>
                                        </p:attrNameLst>
                                      </p:cBhvr>
                                      <p:tavLst>
                                        <p:tav tm="0">
                                          <p:val>
                                            <p:strVal val="#ppt_x+#ppt_w*1.125000"/>
                                          </p:val>
                                        </p:tav>
                                        <p:tav tm="100000">
                                          <p:val>
                                            <p:strVal val="#ppt_x"/>
                                          </p:val>
                                        </p:tav>
                                      </p:tavLst>
                                    </p:anim>
                                    <p:animEffect transition="in" filter="wipe(left)">
                                      <p:cBhvr>
                                        <p:cTn id="20" dur="500"/>
                                        <p:tgtEl>
                                          <p:spTgt spid="4"/>
                                        </p:tgtEl>
                                      </p:cBhvr>
                                    </p:animEffect>
                                  </p:childTnLst>
                                </p:cTn>
                              </p:par>
                            </p:childTnLst>
                          </p:cTn>
                        </p:par>
                        <p:par>
                          <p:cTn id="21" fill="hold">
                            <p:stCondLst>
                              <p:cond delay="1100"/>
                            </p:stCondLst>
                            <p:childTnLst>
                              <p:par>
                                <p:cTn id="22" presetID="12" presetClass="entr" presetSubtype="2" fill="hold" nodeType="afterEffect">
                                  <p:stCondLst>
                                    <p:cond delay="1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p:tgtEl>
                                          <p:spTgt spid="7"/>
                                        </p:tgtEl>
                                        <p:attrNameLst>
                                          <p:attrName>ppt_x</p:attrName>
                                        </p:attrNameLst>
                                      </p:cBhvr>
                                      <p:tavLst>
                                        <p:tav tm="0">
                                          <p:val>
                                            <p:strVal val="#ppt_x+#ppt_w*1.125000"/>
                                          </p:val>
                                        </p:tav>
                                        <p:tav tm="100000">
                                          <p:val>
                                            <p:strVal val="#ppt_x"/>
                                          </p:val>
                                        </p:tav>
                                      </p:tavLst>
                                    </p:anim>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1295</Words>
  <Application>Microsoft Office PowerPoint</Application>
  <PresentationFormat>宽屏</PresentationFormat>
  <Paragraphs>124</Paragraphs>
  <Slides>28</Slides>
  <Notes>0</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Playfair Display</vt:lpstr>
      <vt:lpstr>方正姚体</vt:lpstr>
      <vt:lpstr>方正综艺简体</vt:lpstr>
      <vt:lpstr>汉仪晓波折纸体简</vt:lpstr>
      <vt:lpstr>Arial</vt:lpstr>
      <vt:lpstr>Calibri</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 </cp:lastModifiedBy>
  <cp:revision>135</cp:revision>
  <dcterms:created xsi:type="dcterms:W3CDTF">2017-08-03T09:01:00Z</dcterms:created>
  <dcterms:modified xsi:type="dcterms:W3CDTF">2019-07-30T08:07:45Z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